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7" r:id="rId3"/>
    <p:sldId id="258" r:id="rId4"/>
    <p:sldId id="268" r:id="rId5"/>
    <p:sldId id="275" r:id="rId6"/>
    <p:sldId id="276" r:id="rId7"/>
    <p:sldId id="266" r:id="rId8"/>
    <p:sldId id="261" r:id="rId9"/>
    <p:sldId id="274" r:id="rId10"/>
    <p:sldId id="262" r:id="rId11"/>
    <p:sldId id="269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1965" autoAdjust="0"/>
  </p:normalViewPr>
  <p:slideViewPr>
    <p:cSldViewPr snapToGrid="0">
      <p:cViewPr varScale="1">
        <p:scale>
          <a:sx n="84" d="100"/>
          <a:sy n="84" d="100"/>
        </p:scale>
        <p:origin x="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392369459036364E-2"/>
          <c:y val="0.12596822102671157"/>
          <c:w val="0.83268037845400744"/>
          <c:h val="0.703316840356769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 auris'!$C$2</c:f>
              <c:strCache>
                <c:ptCount val="1"/>
                <c:pt idx="0">
                  <c:v>Clinical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'C auris'!$A$3:$A$15</c:f>
              <c:strCache>
                <c:ptCount val="13"/>
                <c:pt idx="0">
                  <c:v>20 Q4 </c:v>
                </c:pt>
                <c:pt idx="1">
                  <c:v>21 Q1</c:v>
                </c:pt>
                <c:pt idx="2">
                  <c:v>21 Q2</c:v>
                </c:pt>
                <c:pt idx="3">
                  <c:v>21 Q3</c:v>
                </c:pt>
                <c:pt idx="4">
                  <c:v>21 Q4</c:v>
                </c:pt>
                <c:pt idx="5">
                  <c:v>22 Q1</c:v>
                </c:pt>
                <c:pt idx="6">
                  <c:v>22 Q2</c:v>
                </c:pt>
                <c:pt idx="7">
                  <c:v>22 Q3</c:v>
                </c:pt>
                <c:pt idx="8">
                  <c:v>22 Q4</c:v>
                </c:pt>
                <c:pt idx="9">
                  <c:v>23 Q1</c:v>
                </c:pt>
                <c:pt idx="10">
                  <c:v>23 Q2</c:v>
                </c:pt>
                <c:pt idx="11">
                  <c:v>23 Q3</c:v>
                </c:pt>
                <c:pt idx="12">
                  <c:v>23 Q4*  </c:v>
                </c:pt>
              </c:strCache>
            </c:strRef>
          </c:cat>
          <c:val>
            <c:numRef>
              <c:f>'C auris'!$C$3:$C$15</c:f>
              <c:numCache>
                <c:formatCode>General</c:formatCode>
                <c:ptCount val="13"/>
                <c:pt idx="0">
                  <c:v>1</c:v>
                </c:pt>
                <c:pt idx="2">
                  <c:v>1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EB-4C0B-97F5-59B2D19975D3}"/>
            </c:ext>
          </c:extLst>
        </c:ser>
        <c:ser>
          <c:idx val="1"/>
          <c:order val="1"/>
          <c:tx>
            <c:strRef>
              <c:f>'C auris'!$D$2</c:f>
              <c:strCache>
                <c:ptCount val="1"/>
                <c:pt idx="0">
                  <c:v>Screening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'C auris'!$A$3:$A$15</c:f>
              <c:strCache>
                <c:ptCount val="13"/>
                <c:pt idx="0">
                  <c:v>20 Q4 </c:v>
                </c:pt>
                <c:pt idx="1">
                  <c:v>21 Q1</c:v>
                </c:pt>
                <c:pt idx="2">
                  <c:v>21 Q2</c:v>
                </c:pt>
                <c:pt idx="3">
                  <c:v>21 Q3</c:v>
                </c:pt>
                <c:pt idx="4">
                  <c:v>21 Q4</c:v>
                </c:pt>
                <c:pt idx="5">
                  <c:v>22 Q1</c:v>
                </c:pt>
                <c:pt idx="6">
                  <c:v>22 Q2</c:v>
                </c:pt>
                <c:pt idx="7">
                  <c:v>22 Q3</c:v>
                </c:pt>
                <c:pt idx="8">
                  <c:v>22 Q4</c:v>
                </c:pt>
                <c:pt idx="9">
                  <c:v>23 Q1</c:v>
                </c:pt>
                <c:pt idx="10">
                  <c:v>23 Q2</c:v>
                </c:pt>
                <c:pt idx="11">
                  <c:v>23 Q3</c:v>
                </c:pt>
                <c:pt idx="12">
                  <c:v>23 Q4*  </c:v>
                </c:pt>
              </c:strCache>
            </c:strRef>
          </c:cat>
          <c:val>
            <c:numRef>
              <c:f>'C auris'!$D$3:$D$15</c:f>
              <c:numCache>
                <c:formatCode>General</c:formatCode>
                <c:ptCount val="13"/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EB-4C0B-97F5-59B2D1997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08655864"/>
        <c:axId val="1208656520"/>
      </c:barChart>
      <c:catAx>
        <c:axId val="1208655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/>
                  <a:t>Year and Quarter </a:t>
                </a:r>
              </a:p>
            </c:rich>
          </c:tx>
          <c:layout>
            <c:manualLayout>
              <c:xMode val="edge"/>
              <c:yMode val="edge"/>
              <c:x val="0.4085797053033145"/>
              <c:y val="0.9237592577753087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08656520"/>
        <c:crosses val="autoZero"/>
        <c:auto val="1"/>
        <c:lblAlgn val="ctr"/>
        <c:lblOffset val="100"/>
        <c:noMultiLvlLbl val="0"/>
      </c:catAx>
      <c:valAx>
        <c:axId val="1208656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/>
                  <a:t>Number of Cases</a:t>
                </a:r>
              </a:p>
            </c:rich>
          </c:tx>
          <c:layout>
            <c:manualLayout>
              <c:xMode val="edge"/>
              <c:yMode val="edge"/>
              <c:x val="1.0394870927916709E-2"/>
              <c:y val="0.291222956702201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08655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051094723357304"/>
          <c:y val="2.6853354666000247E-2"/>
          <c:w val="0.51928069599983295"/>
          <c:h val="8.42527160441847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FC80D-16FD-46E6-B67F-863E9B1C282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24C5B-9D99-48EF-B22F-8915251EC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1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24C5B-9D99-48EF-B22F-8915251ECD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04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24C5B-9D99-48EF-B22F-8915251ECD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09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Currently only 1 wound has been positive for C. auris.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724C5B-9D99-48EF-B22F-8915251ECD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12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Currently only 1 wound has been positive for C. auris.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724C5B-9D99-48EF-B22F-8915251ECD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67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724C5B-9D99-48EF-B22F-8915251ECD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78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4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2612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61272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2 - Imag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7725" y="2695575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7F13A08-E9ED-4281-B741-77C0AC79596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57725" y="48768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05871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- Imag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7725" y="2695575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7F13A08-E9ED-4281-B741-77C0AC79596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57725" y="48768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48200" y="5334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396011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2 - Imag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7725" y="2695575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48200" y="533400"/>
            <a:ext cx="2895600" cy="14478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856878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047999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A9E646E-AB96-44BA-B223-4263DB52642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1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C695DD6-1C52-4BBB-BD4A-875BD44DAB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37903" y="0"/>
            <a:ext cx="3044952" cy="68580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232635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48610BC-16D8-4FC8-8F41-D980AE3077C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" y="0"/>
            <a:ext cx="3044952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A9E646E-AB96-44BA-B223-4263DB52642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51048" y="0"/>
            <a:ext cx="3044952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C695DD6-1C52-4BBB-BD4A-875BD44DAB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3044952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851008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Image 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5076" y="1711627"/>
            <a:ext cx="2468880" cy="358444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5DF77074-9E02-4EDE-ADEC-20BB7226C1F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479224" y="1711627"/>
            <a:ext cx="2468880" cy="358444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6CA2167E-9435-4A6A-BEAE-A1AC5A5D336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73372" y="1711627"/>
            <a:ext cx="2468880" cy="358444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9A2505A-688A-4995-8380-650E617030C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67520" y="1711627"/>
            <a:ext cx="2468880" cy="358444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92028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668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392F7549-A4D2-4896-878F-E23FB9DCA75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360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5B067B47-E563-4862-BFEE-E547A8D7FF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052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EDFBBFAE-B6BA-4DA6-9E3D-82715FF90B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744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0537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4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B720225-28A9-4E8C-971E-186E8AD47C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668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392F7549-A4D2-4896-878F-E23FB9DCA75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360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5B067B47-E563-4862-BFEE-E547A8D7FF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052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EDFBBFAE-B6BA-4DA6-9E3D-82715FF90B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74400" y="2715189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57779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1E331C87-ED44-4BD8-8716-4D2459B59B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73823" y="1819274"/>
            <a:ext cx="4322175" cy="114152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EB79BFFE-1EF1-4F35-8970-7913C999B2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773825" y="3486889"/>
            <a:ext cx="4322175" cy="114152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DDB05714-7199-4FD1-8B78-48432CFD147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73827" y="5154504"/>
            <a:ext cx="4322175" cy="114152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013111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5957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5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1E331C87-ED44-4BD8-8716-4D2459B59B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73823" y="555739"/>
            <a:ext cx="4322175" cy="114152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EB79BFFE-1EF1-4F35-8970-7913C999B2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773825" y="2223354"/>
            <a:ext cx="4322175" cy="114152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solidFill>
              <a:schemeClr val="accent5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DDB05714-7199-4FD1-8B78-48432CFD147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73827" y="3890969"/>
            <a:ext cx="4322175" cy="114152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solidFill>
              <a:schemeClr val="accent6"/>
            </a:solidFill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369503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9A449EB3-13AE-43E0-9FB5-62F071B4EB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515910" y="2617391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87C34D06-E133-4B5A-A602-CCC9177E21C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8559" y="2617391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4381F176-737F-48BA-AB6E-611FE8578CB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21208" y="2617391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3E7E3C54-7D7C-4AB5-9E70-B41225A34A5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5910" y="5049567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26829B01-5A00-48DF-BCDF-D3C843CFE4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68559" y="5049567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A973197A-18AE-47FD-9595-A14C537EC49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21208" y="5049567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212189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6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9A449EB3-13AE-43E0-9FB5-62F071B4EB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515910" y="1883966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87C34D06-E133-4B5A-A602-CCC9177E21C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8559" y="1883966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4381F176-737F-48BA-AB6E-611FE8578CB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21208" y="1883966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3E7E3C54-7D7C-4AB5-9E70-B41225A34A5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5910" y="4316142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26829B01-5A00-48DF-BCDF-D3C843CFE4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68559" y="4316142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A973197A-18AE-47FD-9595-A14C537EC49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21208" y="4316142"/>
            <a:ext cx="1913216" cy="126682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524202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imelin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9A449EB3-13AE-43E0-9FB5-62F071B4EB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998368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5E46A629-736B-467E-B692-A74030E964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58366" y="1988923"/>
            <a:ext cx="2160000" cy="2160000"/>
          </a:xfrm>
          <a:prstGeom prst="roundRect">
            <a:avLst>
              <a:gd name="adj" fmla="val 18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1" name="Picture Placeholder 4">
            <a:extLst>
              <a:ext uri="{FF2B5EF4-FFF2-40B4-BE49-F238E27FC236}">
                <a16:creationId xmlns:a16="http://schemas.microsoft.com/office/drawing/2014/main" id="{8832ADDA-6C01-4071-A73C-CABB0D21E9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96789" y="1988923"/>
            <a:ext cx="2160000" cy="2160000"/>
          </a:xfrm>
          <a:prstGeom prst="roundRect">
            <a:avLst>
              <a:gd name="adj" fmla="val 19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66C5DFC5-A2AD-4AD7-A6A6-AD483A1E851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35212" y="1988923"/>
            <a:ext cx="2160000" cy="2160000"/>
          </a:xfrm>
          <a:prstGeom prst="roundRect">
            <a:avLst>
              <a:gd name="adj" fmla="val 226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A6AF3F2D-258A-49DB-89C1-89BF53AC1FE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973634" y="1988923"/>
            <a:ext cx="2160000" cy="2160000"/>
          </a:xfrm>
          <a:prstGeom prst="roundRect">
            <a:avLst>
              <a:gd name="adj" fmla="val 226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930047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ent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5E46A629-736B-467E-B692-A74030E964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58366" y="1988923"/>
            <a:ext cx="1435452" cy="1440077"/>
          </a:xfrm>
          <a:prstGeom prst="roundRect">
            <a:avLst>
              <a:gd name="adj" fmla="val 18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A3023F38-C0B6-4B5B-8E8B-57DD9BEA10C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58366" y="4159463"/>
            <a:ext cx="1435452" cy="1440077"/>
          </a:xfrm>
          <a:prstGeom prst="roundRect">
            <a:avLst>
              <a:gd name="adj" fmla="val 18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33C3359B-0EFF-4356-B09D-EDFA3B336AF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1988923"/>
            <a:ext cx="1435452" cy="1440077"/>
          </a:xfrm>
          <a:prstGeom prst="roundRect">
            <a:avLst>
              <a:gd name="adj" fmla="val 18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AC8C5DB7-177A-4629-834D-881E9F2168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4159463"/>
            <a:ext cx="1435452" cy="1440077"/>
          </a:xfrm>
          <a:prstGeom prst="roundRect">
            <a:avLst>
              <a:gd name="adj" fmla="val 18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9468096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Title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509925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Basic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081053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metric Presentation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7303" y="2013994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18D09264-4F26-4686-827F-066EC40A719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403400" y="0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CFD24C28-4614-45BA-923A-5AE2E2F2B1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551206" y="4080068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CB8503F0-F783-4DD2-B0EE-81FA5C4EBEC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42023" y="3978016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3115F06F-57F6-4977-BA09-959FC09066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68120" y="1964022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313E2ACE-3423-4F7E-B1E8-6DB25A790B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32840" y="3928044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OffAxis1Top">
              <a:rot lat="19800000" lon="3000000" rev="18000000"/>
            </a:camera>
            <a:lightRig rig="threePt" dir="t"/>
          </a:scene3d>
          <a:sp3d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9859874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metric Presentation Mocku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3DA492BA-835A-4C30-B369-15F9B72A6C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089508" y="866182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7D6A998C-36B0-4D52-AC97-9EF0D0790EF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949092" y="-1572218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37FCC01B-F57C-4CED-8B66-774C8EF4B0F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28109" y="3289342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EA759D98-4A63-4D2D-9141-32C82CA4ECE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28108" y="602107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C97F9190-4E95-4893-A786-2D22CF5E6CC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89508" y="-1836293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44CB2295-81B8-445D-9954-ED08D185FCC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66709" y="3025267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58E25EA4-95CE-4A60-B95B-2099E283076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166708" y="338032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B41C8BBA-18FD-42A4-BE82-6EA96938A0E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28108" y="-2100368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24" name="Picture Placeholder 5">
            <a:extLst>
              <a:ext uri="{FF2B5EF4-FFF2-40B4-BE49-F238E27FC236}">
                <a16:creationId xmlns:a16="http://schemas.microsoft.com/office/drawing/2014/main" id="{EC28FD6B-085B-4F6F-94F7-510BF6086EF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66708" y="-2349203"/>
            <a:ext cx="235538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1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98909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43416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metric Presentation Mockup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AB18C9AA-5E16-4E82-AA22-93FC74D7BE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70332" y="2290071"/>
            <a:ext cx="285830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0DDFB03F-5FF2-461F-95DB-579F3F20C3A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70332" y="1698602"/>
            <a:ext cx="285830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AAE0E113-F0E5-43E6-85E3-3F76CE56A7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70332" y="1107132"/>
            <a:ext cx="285830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C5FE9AC4-EC69-4B6D-964B-CC4BE54D7AC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70332" y="515662"/>
            <a:ext cx="2858303" cy="51256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17500" dist="254000" dir="9000000" sx="102000" sy="102000" algn="ctr" rotWithShape="0">
              <a:prstClr val="black">
                <a:alpha val="20000"/>
              </a:prstClr>
            </a:outerShdw>
          </a:effectLst>
          <a:scene3d>
            <a:camera prst="isometricTopUp"/>
            <a:lightRig rig="threePt" dir="t"/>
          </a:scene3d>
          <a:sp3d extrusionH="127000"/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31593065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>
            <a:extLst>
              <a:ext uri="{FF2B5EF4-FFF2-40B4-BE49-F238E27FC236}">
                <a16:creationId xmlns:a16="http://schemas.microsoft.com/office/drawing/2014/main" id="{2B705F24-7492-49E9-8F57-D9C0916A791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412304" y="1739812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22">
            <a:extLst>
              <a:ext uri="{FF2B5EF4-FFF2-40B4-BE49-F238E27FC236}">
                <a16:creationId xmlns:a16="http://schemas.microsoft.com/office/drawing/2014/main" id="{561C124B-FD17-451F-8B21-36D8B1756CA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960316" y="376204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1" name="Picture Placeholder 22">
            <a:extLst>
              <a:ext uri="{FF2B5EF4-FFF2-40B4-BE49-F238E27FC236}">
                <a16:creationId xmlns:a16="http://schemas.microsoft.com/office/drawing/2014/main" id="{A8B205A5-8305-4108-890E-CC3289BC6DB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562906" y="-1000742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BottomDown">
              <a:rot lat="1967869" lon="19416000" rev="1824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F313397-A9C0-4FC5-968A-7B29F341972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719040" y="3027964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isometricBottomDown">
              <a:rot lat="1967869" lon="19416000" rev="1824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4066132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2128B0F3-56DD-4FAC-919C-D612594F17B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02173" y="114300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1" name="Picture Placeholder 22">
            <a:extLst>
              <a:ext uri="{FF2B5EF4-FFF2-40B4-BE49-F238E27FC236}">
                <a16:creationId xmlns:a16="http://schemas.microsoft.com/office/drawing/2014/main" id="{76DE6B5A-5EB0-455E-A806-53FA7B1C07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78816" y="369016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2" name="Picture Placeholder 22">
            <a:extLst>
              <a:ext uri="{FF2B5EF4-FFF2-40B4-BE49-F238E27FC236}">
                <a16:creationId xmlns:a16="http://schemas.microsoft.com/office/drawing/2014/main" id="{116BFEA0-DDF5-4E40-986A-CFDBFE7E8DA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34112" y="-157272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3" name="Picture Placeholder 22">
            <a:extLst>
              <a:ext uri="{FF2B5EF4-FFF2-40B4-BE49-F238E27FC236}">
                <a16:creationId xmlns:a16="http://schemas.microsoft.com/office/drawing/2014/main" id="{B9281105-6837-4F18-A23C-FA619875F51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2837264" y="-428036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4" name="Picture Placeholder 22">
            <a:extLst>
              <a:ext uri="{FF2B5EF4-FFF2-40B4-BE49-F238E27FC236}">
                <a16:creationId xmlns:a16="http://schemas.microsoft.com/office/drawing/2014/main" id="{A4089A5A-EF5E-4D76-915C-CDFACF69A3D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08919" y="434093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5" name="Picture Placeholder 22">
            <a:extLst>
              <a:ext uri="{FF2B5EF4-FFF2-40B4-BE49-F238E27FC236}">
                <a16:creationId xmlns:a16="http://schemas.microsoft.com/office/drawing/2014/main" id="{300CB3D5-C434-4711-BE0C-07880CF559B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385562" y="688809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6" name="Picture Placeholder 22">
            <a:extLst>
              <a:ext uri="{FF2B5EF4-FFF2-40B4-BE49-F238E27FC236}">
                <a16:creationId xmlns:a16="http://schemas.microsoft.com/office/drawing/2014/main" id="{499D9085-2CE9-4968-8D40-CAA5C1A0EC0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440858" y="162521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7" name="Picture Placeholder 22">
            <a:extLst>
              <a:ext uri="{FF2B5EF4-FFF2-40B4-BE49-F238E27FC236}">
                <a16:creationId xmlns:a16="http://schemas.microsoft.com/office/drawing/2014/main" id="{2D321684-1DF0-4703-89C3-71C0FCA0E0C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-2430518" y="-108243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8" name="Picture Placeholder 22">
            <a:extLst>
              <a:ext uri="{FF2B5EF4-FFF2-40B4-BE49-F238E27FC236}">
                <a16:creationId xmlns:a16="http://schemas.microsoft.com/office/drawing/2014/main" id="{4D0F3EC0-93F6-4010-86A8-90F452BEEE0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236166" y="-2328896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9" name="Picture Placeholder 22">
            <a:extLst>
              <a:ext uri="{FF2B5EF4-FFF2-40B4-BE49-F238E27FC236}">
                <a16:creationId xmlns:a16="http://schemas.microsoft.com/office/drawing/2014/main" id="{FE0131D0-EAA8-45AD-A772-A338418C9AA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125233" y="40940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0" name="Picture Placeholder 22">
            <a:extLst>
              <a:ext uri="{FF2B5EF4-FFF2-40B4-BE49-F238E27FC236}">
                <a16:creationId xmlns:a16="http://schemas.microsoft.com/office/drawing/2014/main" id="{976AEA9A-8115-48E0-918F-4410B91D6FA0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965227" y="3101801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1" name="Picture Placeholder 22">
            <a:extLst>
              <a:ext uri="{FF2B5EF4-FFF2-40B4-BE49-F238E27FC236}">
                <a16:creationId xmlns:a16="http://schemas.microsoft.com/office/drawing/2014/main" id="{ED974735-2C47-4279-B116-D614471356D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6018059" y="5606962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27246293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22">
            <a:extLst>
              <a:ext uri="{FF2B5EF4-FFF2-40B4-BE49-F238E27FC236}">
                <a16:creationId xmlns:a16="http://schemas.microsoft.com/office/drawing/2014/main" id="{76DE6B5A-5EB0-455E-A806-53FA7B1C07CC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445043" y="-171527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58" name="Picture Placeholder 22">
            <a:extLst>
              <a:ext uri="{FF2B5EF4-FFF2-40B4-BE49-F238E27FC236}">
                <a16:creationId xmlns:a16="http://schemas.microsoft.com/office/drawing/2014/main" id="{90FCB97C-6BF3-4A42-8CBB-0DF7BF3026C9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-1635717" y="-4210127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0" name="Picture Placeholder 22">
            <a:extLst>
              <a:ext uri="{FF2B5EF4-FFF2-40B4-BE49-F238E27FC236}">
                <a16:creationId xmlns:a16="http://schemas.microsoft.com/office/drawing/2014/main" id="{124C0FF9-289E-4496-92B9-190E32702D8E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10495323" y="3943273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8" name="Picture Placeholder 22">
            <a:extLst>
              <a:ext uri="{FF2B5EF4-FFF2-40B4-BE49-F238E27FC236}">
                <a16:creationId xmlns:a16="http://schemas.microsoft.com/office/drawing/2014/main" id="{7E055C06-9C8F-4A17-AA18-775B5FB9ACDD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10323809" y="-685800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0" name="Picture Placeholder 22">
            <a:extLst>
              <a:ext uri="{FF2B5EF4-FFF2-40B4-BE49-F238E27FC236}">
                <a16:creationId xmlns:a16="http://schemas.microsoft.com/office/drawing/2014/main" id="{3C36A0E5-BBE2-4C87-8A23-DD1FF018C79E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4243049" y="-4724400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2" name="Picture Placeholder 22">
            <a:extLst>
              <a:ext uri="{FF2B5EF4-FFF2-40B4-BE49-F238E27FC236}">
                <a16:creationId xmlns:a16="http://schemas.microsoft.com/office/drawing/2014/main" id="{7A3F440A-1BD1-46EB-8601-F14AC2F706F7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6374089" y="3429000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4" name="Picture Placeholder 22">
            <a:extLst>
              <a:ext uri="{FF2B5EF4-FFF2-40B4-BE49-F238E27FC236}">
                <a16:creationId xmlns:a16="http://schemas.microsoft.com/office/drawing/2014/main" id="{5FE632C7-A989-4083-B7E6-E630FB76C44E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4243049" y="3958512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6" name="Picture Placeholder 22">
            <a:extLst>
              <a:ext uri="{FF2B5EF4-FFF2-40B4-BE49-F238E27FC236}">
                <a16:creationId xmlns:a16="http://schemas.microsoft.com/office/drawing/2014/main" id="{B4460ECD-B3DA-430C-8E09-86C63DB4CA9F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-1837711" y="-80088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8" name="Picture Placeholder 22">
            <a:extLst>
              <a:ext uri="{FF2B5EF4-FFF2-40B4-BE49-F238E27FC236}">
                <a16:creationId xmlns:a16="http://schemas.microsoft.com/office/drawing/2014/main" id="{4ED75CF5-9F3D-4B85-BABF-42542AD3AC10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10293329" y="8073312"/>
            <a:ext cx="3271434" cy="729249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2330936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Isometric Presentation Mockup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2128B0F3-56DD-4FAC-919C-D612594F17B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02173" y="1143000"/>
            <a:ext cx="2103841" cy="4689762"/>
          </a:xfrm>
          <a:custGeom>
            <a:avLst/>
            <a:gdLst>
              <a:gd name="connsiteX0" fmla="*/ 540818 w 3856038"/>
              <a:gd name="connsiteY0" fmla="*/ 33 h 8234879"/>
              <a:gd name="connsiteX1" fmla="*/ 790982 w 3856038"/>
              <a:gd name="connsiteY1" fmla="*/ 4667 h 8234879"/>
              <a:gd name="connsiteX2" fmla="*/ 845532 w 3856038"/>
              <a:gd name="connsiteY2" fmla="*/ 82184 h 8234879"/>
              <a:gd name="connsiteX3" fmla="*/ 937586 w 3856038"/>
              <a:gd name="connsiteY3" fmla="*/ 281030 h 8234879"/>
              <a:gd name="connsiteX4" fmla="*/ 1070554 w 3856038"/>
              <a:gd name="connsiteY4" fmla="*/ 328214 h 8234879"/>
              <a:gd name="connsiteX5" fmla="*/ 2754800 w 3856038"/>
              <a:gd name="connsiteY5" fmla="*/ 324844 h 8234879"/>
              <a:gd name="connsiteX6" fmla="*/ 3000278 w 3856038"/>
              <a:gd name="connsiteY6" fmla="*/ 115886 h 8234879"/>
              <a:gd name="connsiteX7" fmla="*/ 3133244 w 3856038"/>
              <a:gd name="connsiteY7" fmla="*/ 4667 h 8234879"/>
              <a:gd name="connsiteX8" fmla="*/ 3515098 w 3856038"/>
              <a:gd name="connsiteY8" fmla="*/ 14778 h 8234879"/>
              <a:gd name="connsiteX9" fmla="*/ 3842400 w 3856038"/>
              <a:gd name="connsiteY9" fmla="*/ 318103 h 8234879"/>
              <a:gd name="connsiteX10" fmla="*/ 3856038 w 3856038"/>
              <a:gd name="connsiteY10" fmla="*/ 486617 h 8234879"/>
              <a:gd name="connsiteX11" fmla="*/ 3856038 w 3856038"/>
              <a:gd name="connsiteY11" fmla="*/ 7749560 h 8234879"/>
              <a:gd name="connsiteX12" fmla="*/ 3821944 w 3856038"/>
              <a:gd name="connsiteY12" fmla="*/ 7995590 h 8234879"/>
              <a:gd name="connsiteX13" fmla="*/ 3634426 w 3856038"/>
              <a:gd name="connsiteY13" fmla="*/ 8194436 h 8234879"/>
              <a:gd name="connsiteX14" fmla="*/ 3378722 w 3856038"/>
              <a:gd name="connsiteY14" fmla="*/ 8234879 h 8234879"/>
              <a:gd name="connsiteX15" fmla="*/ 470498 w 3856038"/>
              <a:gd name="connsiteY15" fmla="*/ 8234879 h 8234879"/>
              <a:gd name="connsiteX16" fmla="*/ 279571 w 3856038"/>
              <a:gd name="connsiteY16" fmla="*/ 8214658 h 8234879"/>
              <a:gd name="connsiteX17" fmla="*/ 10228 w 3856038"/>
              <a:gd name="connsiteY17" fmla="*/ 7897852 h 8234879"/>
              <a:gd name="connsiteX18" fmla="*/ 0 w 3856038"/>
              <a:gd name="connsiteY18" fmla="*/ 7709116 h 8234879"/>
              <a:gd name="connsiteX19" fmla="*/ 0 w 3856038"/>
              <a:gd name="connsiteY19" fmla="*/ 4109662 h 8234879"/>
              <a:gd name="connsiteX20" fmla="*/ 0 w 3856038"/>
              <a:gd name="connsiteY20" fmla="*/ 513579 h 8234879"/>
              <a:gd name="connsiteX21" fmla="*/ 40913 w 3856038"/>
              <a:gd name="connsiteY21" fmla="*/ 220365 h 8234879"/>
              <a:gd name="connsiteX22" fmla="*/ 293209 w 3856038"/>
              <a:gd name="connsiteY22" fmla="*/ 18149 h 8234879"/>
              <a:gd name="connsiteX23" fmla="*/ 540818 w 3856038"/>
              <a:gd name="connsiteY23" fmla="*/ 33 h 823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856038" h="8234879">
                <a:moveTo>
                  <a:pt x="540818" y="33"/>
                </a:moveTo>
                <a:cubicBezTo>
                  <a:pt x="623922" y="455"/>
                  <a:pt x="707452" y="4667"/>
                  <a:pt x="790982" y="4667"/>
                </a:cubicBezTo>
                <a:cubicBezTo>
                  <a:pt x="842124" y="4667"/>
                  <a:pt x="842124" y="45111"/>
                  <a:pt x="845532" y="82184"/>
                </a:cubicBezTo>
                <a:cubicBezTo>
                  <a:pt x="855760" y="159700"/>
                  <a:pt x="862580" y="233846"/>
                  <a:pt x="937586" y="281030"/>
                </a:cubicBezTo>
                <a:cubicBezTo>
                  <a:pt x="978500" y="307992"/>
                  <a:pt x="1019412" y="328214"/>
                  <a:pt x="1070554" y="328214"/>
                </a:cubicBezTo>
                <a:cubicBezTo>
                  <a:pt x="1633106" y="324844"/>
                  <a:pt x="2192248" y="328214"/>
                  <a:pt x="2754800" y="324844"/>
                </a:cubicBezTo>
                <a:cubicBezTo>
                  <a:pt x="2908224" y="324844"/>
                  <a:pt x="2976412" y="264179"/>
                  <a:pt x="3000278" y="115886"/>
                </a:cubicBezTo>
                <a:cubicBezTo>
                  <a:pt x="3020734" y="4667"/>
                  <a:pt x="3020734" y="1297"/>
                  <a:pt x="3133244" y="4667"/>
                </a:cubicBezTo>
                <a:cubicBezTo>
                  <a:pt x="3259392" y="4667"/>
                  <a:pt x="3385540" y="-2073"/>
                  <a:pt x="3515098" y="14778"/>
                </a:cubicBezTo>
                <a:cubicBezTo>
                  <a:pt x="3702614" y="35000"/>
                  <a:pt x="3811716" y="132738"/>
                  <a:pt x="3842400" y="318103"/>
                </a:cubicBezTo>
                <a:cubicBezTo>
                  <a:pt x="3849220" y="372027"/>
                  <a:pt x="3856038" y="429322"/>
                  <a:pt x="3856038" y="486617"/>
                </a:cubicBezTo>
                <a:cubicBezTo>
                  <a:pt x="3856038" y="2906474"/>
                  <a:pt x="3856038" y="5326332"/>
                  <a:pt x="3856038" y="7749560"/>
                </a:cubicBezTo>
                <a:cubicBezTo>
                  <a:pt x="3856038" y="7833816"/>
                  <a:pt x="3845810" y="7914703"/>
                  <a:pt x="3821944" y="7995590"/>
                </a:cubicBezTo>
                <a:cubicBezTo>
                  <a:pt x="3794668" y="8093328"/>
                  <a:pt x="3729890" y="8157362"/>
                  <a:pt x="3634426" y="8194436"/>
                </a:cubicBezTo>
                <a:cubicBezTo>
                  <a:pt x="3552602" y="8224768"/>
                  <a:pt x="3467366" y="8234879"/>
                  <a:pt x="3378722" y="8234879"/>
                </a:cubicBezTo>
                <a:cubicBezTo>
                  <a:pt x="2410450" y="8234879"/>
                  <a:pt x="1438770" y="8234879"/>
                  <a:pt x="470498" y="8234879"/>
                </a:cubicBezTo>
                <a:cubicBezTo>
                  <a:pt x="405719" y="8234879"/>
                  <a:pt x="340941" y="8231508"/>
                  <a:pt x="279571" y="8214658"/>
                </a:cubicBezTo>
                <a:cubicBezTo>
                  <a:pt x="115920" y="8170844"/>
                  <a:pt x="30685" y="8062995"/>
                  <a:pt x="10228" y="7897852"/>
                </a:cubicBezTo>
                <a:cubicBezTo>
                  <a:pt x="3409" y="7833816"/>
                  <a:pt x="0" y="7773152"/>
                  <a:pt x="0" y="7709116"/>
                </a:cubicBezTo>
                <a:cubicBezTo>
                  <a:pt x="0" y="6509298"/>
                  <a:pt x="0" y="5309480"/>
                  <a:pt x="0" y="4109662"/>
                </a:cubicBezTo>
                <a:cubicBezTo>
                  <a:pt x="0" y="2909845"/>
                  <a:pt x="0" y="1713397"/>
                  <a:pt x="0" y="513579"/>
                </a:cubicBezTo>
                <a:cubicBezTo>
                  <a:pt x="0" y="412471"/>
                  <a:pt x="0" y="314733"/>
                  <a:pt x="40913" y="220365"/>
                </a:cubicBezTo>
                <a:cubicBezTo>
                  <a:pt x="88645" y="105775"/>
                  <a:pt x="173880" y="41741"/>
                  <a:pt x="293209" y="18149"/>
                </a:cubicBezTo>
                <a:cubicBezTo>
                  <a:pt x="375035" y="2982"/>
                  <a:pt x="457713" y="-388"/>
                  <a:pt x="540818" y="33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19632000" lon="19416000" rev="3360000"/>
            </a:camera>
            <a:lightRig rig="threePt" dir="t"/>
          </a:scene3d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74344759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85263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45600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05937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92975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166958"/>
            <a:ext cx="4810837" cy="10573682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329991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BEADEE-94CE-4140-AE6E-72585F9C5F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28871" y="2532786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9DD69CA5-05E0-4BA8-9AF4-06E3A524107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538045" y="2349872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61F926F-0F2B-4D4A-9DDB-F5B19FF50A5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74195" y="2166958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5B5C0050-E4B2-4439-AAE8-AA7EB130284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33120" y="2532786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95611465-68F1-4C57-81BD-77DA7708DFD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92195" y="2349872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A0761463-0D06-425A-A629-15FCC342DCC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51270" y="2166958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dist="38100" dir="5400000" algn="t" rotWithShape="0">
              <a:prstClr val="black">
                <a:alpha val="3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23511C02-1EBF-48D6-B2A8-83C169F41A8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115120" y="1937794"/>
            <a:ext cx="1975104" cy="413308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53843406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08448" y="1779684"/>
            <a:ext cx="1975104" cy="425916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196243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4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30100" y="1780747"/>
            <a:ext cx="4531800" cy="1015450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94881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50530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4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30100" y="-5058203"/>
            <a:ext cx="4531800" cy="1015450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089357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665032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45600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261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25355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5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0D29D6E3-BF9D-44FC-B94A-FE34BFB57C7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49549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DCA142FF-9DE6-40DB-AD54-ECDEC83E232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2474400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91330D2-75F1-4855-868C-BFD0C307B82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826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686508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5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5E1BC57-A422-442E-9A45-C3B86505EA8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49549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ABC43775-2615-4373-BF08-E72F4BC0BEB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4826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67FDD856-D0CB-4A6C-9C74-7B87BF796E0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78871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900850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5.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0D42CE-21D7-46F7-A4E6-43081B64FDC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26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8CE3B082-8160-40B0-B3D4-F103A2E6EC9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754686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0955B990-90AC-4D32-9646-D9BAAD64C8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50175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912749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B41066C-5C2C-4794-8102-70BFABC214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24000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F2E118E-2583-47EF-903D-65DD9E4297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28368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97216045-2641-4344-B68B-E6E37D1D7A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32736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9A91F3C-9111-4296-A6C1-542F2B1DBF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37104" y="1779685"/>
            <a:ext cx="1900800" cy="4136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0129298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8CD1EA07-F28B-4EE2-975A-12EE7F6D65F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21419" y="1990628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92D5C748-ED9B-4E7F-BF0A-6DE00637AE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88619" y="3463828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6F3F48E-458C-42E6-9F48-D59A965C7F4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55819" y="4937028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3367E99-B49F-4A00-BF2F-3F240242FAB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367800" y="-890883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E5D4C8A0-AEBE-45FA-A01B-97A334E8D45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035000" y="582317"/>
            <a:ext cx="2332800" cy="5416012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6507876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7631D78-AAE0-4EB5-B1C8-F41FC0A50E9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477735" y="1487624"/>
            <a:ext cx="2276196" cy="5284594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6BD782CA-19B8-4FA0-B94A-A3422513A28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477735" y="815094"/>
            <a:ext cx="2276196" cy="5284594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68300" dist="101600" dir="8520000" sx="102000" sy="102000" algn="ctr" rotWithShape="0">
              <a:prstClr val="black">
                <a:alpha val="30000"/>
              </a:prstClr>
            </a:outerShdw>
          </a:effectLst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9416638E-A45F-48FC-BB3B-3FF1FA548F5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477735" y="142564"/>
            <a:ext cx="2276196" cy="5284594"/>
          </a:xfrm>
          <a:prstGeom prst="roundRect">
            <a:avLst>
              <a:gd name="adj" fmla="val 14489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68300" dist="101600" dir="8520000" sx="102000" sy="102000" algn="ctr" rotWithShape="0">
              <a:prstClr val="black">
                <a:alpha val="30000"/>
              </a:prstClr>
            </a:outerShdw>
          </a:effectLst>
          <a:scene3d>
            <a:camera prst="orthographicFront">
              <a:rot lat="2399998" lon="2400003" rev="3599998"/>
            </a:camera>
            <a:lightRig rig="threePt" dir="t"/>
          </a:scene3d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8389267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4C2440-9867-45A5-A7B9-82F1D3CF53B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1899" y="2036890"/>
            <a:ext cx="4243087" cy="571814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0585844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9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958B12F0-DFC4-448A-9151-2B66E71E192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rot="1800000">
            <a:off x="7131560" y="545639"/>
            <a:ext cx="5189913" cy="6668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82733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Pag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C354DD9-F602-4634-B87C-29BB619D74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18351" y="1853232"/>
            <a:ext cx="3154680" cy="315468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bg2"/>
            </a:solidFill>
          </a:ln>
        </p:spPr>
        <p:txBody>
          <a:bodyPr anchor="ctr"/>
          <a:lstStyle>
            <a:lvl1pPr algn="ctr">
              <a:buNone/>
              <a:defRPr sz="2000"/>
            </a:lvl1pPr>
          </a:lstStyle>
          <a:p>
            <a:r>
              <a:rPr lang="en-US"/>
              <a:t>Insert your image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55007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9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958B12F0-DFC4-448A-9151-2B66E71E192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32431" y="2306320"/>
            <a:ext cx="4126050" cy="305753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</a:t>
            </a:r>
            <a:r>
              <a:rPr lang="en-MY" dirty="0" err="1"/>
              <a:t>nsert</a:t>
            </a:r>
            <a:r>
              <a:rPr lang="en-MY" dirty="0"/>
              <a:t> your image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3367142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24573" y="1937794"/>
            <a:ext cx="4928400" cy="278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0608925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10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70F20B31-E928-4527-A463-5E89188AFBE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37635" y="3180136"/>
            <a:ext cx="7954368" cy="4491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7234271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361440" y="2264311"/>
            <a:ext cx="4653279" cy="306004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2635092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24000" y="1773750"/>
            <a:ext cx="1905000" cy="4112700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2326107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312350" y="1773750"/>
            <a:ext cx="1905000" cy="4112700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CBD1EE7E-E7B4-4CEE-9767-31BC297DDAE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85533" y="1773750"/>
            <a:ext cx="1905000" cy="4112700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6F9E1D-04FC-4B5F-9BF8-E774DF885BD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58716" y="1773750"/>
            <a:ext cx="1905000" cy="4112700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3BB0BE5-7BD6-4163-BB00-6E829D56C2C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031899" y="1773750"/>
            <a:ext cx="1905000" cy="4112700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6860453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933033" y="1952625"/>
            <a:ext cx="6334792" cy="2952750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7808397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31333" y="1831452"/>
            <a:ext cx="2557716" cy="5521848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871859FF-4745-4B4E-B23E-22791E90046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644054" y="1831452"/>
            <a:ext cx="2557716" cy="5521848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8479477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15332" y="1886993"/>
            <a:ext cx="3937667" cy="8501021"/>
          </a:xfrm>
          <a:prstGeom prst="roundRect">
            <a:avLst>
              <a:gd name="adj" fmla="val 1016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2148792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28332" y="919504"/>
            <a:ext cx="5347368" cy="33984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181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Page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B4F4CA74-FF97-442F-BAA1-F965D0122B0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58628" y="0"/>
            <a:ext cx="3933371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4827540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842168" y="1591190"/>
            <a:ext cx="6363368" cy="404421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18595064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568032" y="2276990"/>
            <a:ext cx="5029868" cy="319671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E17C15-FFFF-44DC-A4EF-80C163813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665E4DE-2F35-4EAF-9BCE-E8152CFBF5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0338807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320134" y="2035019"/>
            <a:ext cx="3899566" cy="2478352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E17C15-FFFF-44DC-A4EF-80C163813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665E4DE-2F35-4EAF-9BCE-E8152CFBF5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F5C40E58-FFE4-4E62-90CB-83D9EA220E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72300" y="2035019"/>
            <a:ext cx="3899566" cy="2478352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8406756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F5C40E58-FFE4-4E62-90CB-83D9EA220E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867399" y="2073118"/>
            <a:ext cx="5410597" cy="34386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E17C15-FFFF-44DC-A4EF-80C163813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665E4DE-2F35-4EAF-9BCE-E8152CFBF5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5070605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tch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DAC8895-349F-4412-ADA2-C933204DF6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29677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E1A3559F-4A5C-4B81-9640-31BF6C96A6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27671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2D174C91-5F33-4165-ABC0-CAD0B821C4B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642598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A98CE558-3705-4DBE-9F12-DD9DA37DEC7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457525" y="2724486"/>
            <a:ext cx="1463040" cy="1783080"/>
          </a:xfrm>
          <a:custGeom>
            <a:avLst/>
            <a:gdLst>
              <a:gd name="connsiteX0" fmla="*/ 227885 w 1463040"/>
              <a:gd name="connsiteY0" fmla="*/ 0 h 1783080"/>
              <a:gd name="connsiteX1" fmla="*/ 1235155 w 1463040"/>
              <a:gd name="connsiteY1" fmla="*/ 0 h 1783080"/>
              <a:gd name="connsiteX2" fmla="*/ 1265711 w 1463040"/>
              <a:gd name="connsiteY2" fmla="*/ 3080 h 1783080"/>
              <a:gd name="connsiteX3" fmla="*/ 1458566 w 1463040"/>
              <a:gd name="connsiteY3" fmla="*/ 195936 h 1783080"/>
              <a:gd name="connsiteX4" fmla="*/ 1463040 w 1463040"/>
              <a:gd name="connsiteY4" fmla="*/ 240319 h 1783080"/>
              <a:gd name="connsiteX5" fmla="*/ 1463040 w 1463040"/>
              <a:gd name="connsiteY5" fmla="*/ 1542761 h 1783080"/>
              <a:gd name="connsiteX6" fmla="*/ 1458566 w 1463040"/>
              <a:gd name="connsiteY6" fmla="*/ 1587144 h 1783080"/>
              <a:gd name="connsiteX7" fmla="*/ 1265711 w 1463040"/>
              <a:gd name="connsiteY7" fmla="*/ 1780000 h 1783080"/>
              <a:gd name="connsiteX8" fmla="*/ 1235155 w 1463040"/>
              <a:gd name="connsiteY8" fmla="*/ 1783080 h 1783080"/>
              <a:gd name="connsiteX9" fmla="*/ 227885 w 1463040"/>
              <a:gd name="connsiteY9" fmla="*/ 1783080 h 1783080"/>
              <a:gd name="connsiteX10" fmla="*/ 197330 w 1463040"/>
              <a:gd name="connsiteY10" fmla="*/ 1780000 h 1783080"/>
              <a:gd name="connsiteX11" fmla="*/ 4474 w 1463040"/>
              <a:gd name="connsiteY11" fmla="*/ 1587144 h 1783080"/>
              <a:gd name="connsiteX12" fmla="*/ 0 w 1463040"/>
              <a:gd name="connsiteY12" fmla="*/ 1542761 h 1783080"/>
              <a:gd name="connsiteX13" fmla="*/ 0 w 1463040"/>
              <a:gd name="connsiteY13" fmla="*/ 240319 h 1783080"/>
              <a:gd name="connsiteX14" fmla="*/ 4474 w 1463040"/>
              <a:gd name="connsiteY14" fmla="*/ 195936 h 1783080"/>
              <a:gd name="connsiteX15" fmla="*/ 197330 w 1463040"/>
              <a:gd name="connsiteY15" fmla="*/ 3080 h 178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3040" h="1783080">
                <a:moveTo>
                  <a:pt x="227885" y="0"/>
                </a:moveTo>
                <a:lnTo>
                  <a:pt x="1235155" y="0"/>
                </a:lnTo>
                <a:lnTo>
                  <a:pt x="1265711" y="3080"/>
                </a:lnTo>
                <a:cubicBezTo>
                  <a:pt x="1362513" y="22889"/>
                  <a:pt x="1438757" y="99133"/>
                  <a:pt x="1458566" y="195936"/>
                </a:cubicBezTo>
                <a:lnTo>
                  <a:pt x="1463040" y="240319"/>
                </a:lnTo>
                <a:lnTo>
                  <a:pt x="1463040" y="1542761"/>
                </a:lnTo>
                <a:lnTo>
                  <a:pt x="1458566" y="1587144"/>
                </a:lnTo>
                <a:cubicBezTo>
                  <a:pt x="1438757" y="1683947"/>
                  <a:pt x="1362513" y="1760191"/>
                  <a:pt x="1265711" y="1780000"/>
                </a:cubicBezTo>
                <a:lnTo>
                  <a:pt x="1235155" y="1783080"/>
                </a:lnTo>
                <a:lnTo>
                  <a:pt x="227885" y="1783080"/>
                </a:lnTo>
                <a:lnTo>
                  <a:pt x="197330" y="1780000"/>
                </a:lnTo>
                <a:cubicBezTo>
                  <a:pt x="100527" y="1760191"/>
                  <a:pt x="24283" y="1683947"/>
                  <a:pt x="4474" y="1587144"/>
                </a:cubicBezTo>
                <a:lnTo>
                  <a:pt x="0" y="1542761"/>
                </a:lnTo>
                <a:lnTo>
                  <a:pt x="0" y="240319"/>
                </a:lnTo>
                <a:lnTo>
                  <a:pt x="4474" y="195936"/>
                </a:lnTo>
                <a:cubicBezTo>
                  <a:pt x="24283" y="99133"/>
                  <a:pt x="100527" y="22889"/>
                  <a:pt x="197330" y="308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6455044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80618" y="1741506"/>
            <a:ext cx="6887998" cy="387697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1067674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with Backgr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86228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C0AA56A4-EDF3-45D7-9140-3F3A0D39A89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85976" y="1228725"/>
            <a:ext cx="2286000" cy="4848225"/>
          </a:xfrm>
          <a:prstGeom prst="roundRect">
            <a:avLst>
              <a:gd name="adj" fmla="val 750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117142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with Backgrou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86228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04DF346F-6402-4A4D-9E35-443858EE99A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143000" y="1384300"/>
            <a:ext cx="6400800" cy="40513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679248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with Backgrou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0043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C0AA56A4-EDF3-45D7-9140-3F3A0D39A89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861300" y="1004887"/>
            <a:ext cx="2286000" cy="4848225"/>
          </a:xfrm>
          <a:prstGeom prst="roundRect">
            <a:avLst>
              <a:gd name="adj" fmla="val 750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20244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vice Mockup with Backgrou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C30AC0-F60B-48F3-AF96-3C76B04353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0043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0A9F23D8-7EBB-4DD0-915F-71A388D65FC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83102" y="1779580"/>
            <a:ext cx="4626637" cy="292836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image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304076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Page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B4F4CA74-FF97-442F-BAA1-F965D0122B0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5999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206048306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Mockup -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66844298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ntt Chart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E9CAA70-475F-4852-9832-842B7F6A1A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4984" y="2564785"/>
            <a:ext cx="457200" cy="45720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5CFD7B86-D2C3-4737-8CDD-1C0EB569FCD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4984" y="3182879"/>
            <a:ext cx="457200" cy="45720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042AF60C-CF1E-40A9-8D3D-BCBF81728CE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3707" y="3819583"/>
            <a:ext cx="457200" cy="45720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5FB262FE-4934-444B-B452-00C7428688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3707" y="4437677"/>
            <a:ext cx="457200" cy="45720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834D1F36-D1A2-447C-A696-225A8C9F5A7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2430" y="5074381"/>
            <a:ext cx="457200" cy="45720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F5BD4EF0-8E44-4D39-8700-E3450791012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2430" y="5692475"/>
            <a:ext cx="457200" cy="45720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6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8796179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ntt Chart -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80655835-718E-45C2-8118-17DAB95011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7080" y="2659037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19F13BC-EE52-4722-B4E1-E89554DB104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28788" y="3294527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07D1E21B-3D6E-4689-B332-96A15BF63F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557014" y="3980798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9E0A6D63-1689-45D1-B9D4-902BE8A3CF0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22427" y="4616617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4A32DFA3-9DE7-4302-8E4C-7D3FD185018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557014" y="5265712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B11257A7-82E3-431F-BFD0-AB7EE11FA62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052446" y="5901841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01113949-4675-469F-BAF8-BEF3EA355F9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139776" y="2633578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BDC82B4A-B69B-4D78-BF33-5F81B270795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732746" y="5923826"/>
            <a:ext cx="365760" cy="365760"/>
          </a:xfrm>
          <a:prstGeom prst="round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218619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Image right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85F1E1-418A-4F38-BDF5-3FFD16E0C3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124000" y="0"/>
            <a:ext cx="4068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1109141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Image right 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EA001B6B-61E7-449B-995B-5BB71D1D3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68000" y="0"/>
            <a:ext cx="8124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8813743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Landscap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4572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552740107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Landscape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2508" y="290945"/>
            <a:ext cx="11521441" cy="4297679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387861263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Landscap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2508" y="290945"/>
            <a:ext cx="11521441" cy="5303520"/>
          </a:xfrm>
          <a:prstGeom prst="roundRect">
            <a:avLst>
              <a:gd name="adj" fmla="val 274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766522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Landscape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8978899" cy="68580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3479229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- Image right Sma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85F1E1-418A-4F38-BDF5-3FFD16E0C3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57200" y="609600"/>
            <a:ext cx="4664900" cy="56515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29177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Page with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B4F4CA74-FF97-442F-BAA1-F965D0122B0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6800" y="1280160"/>
            <a:ext cx="10080000" cy="4339140"/>
          </a:xfrm>
          <a:prstGeom prst="roundRect">
            <a:avLst>
              <a:gd name="adj" fmla="val 4256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19031984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Paragraph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6622656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0211027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8C30A5B-9ABD-4A54-A8B8-FBEAAD0C9D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29951" y="1017725"/>
            <a:ext cx="10332098" cy="233983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9986177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A2752BB-F2D1-4BD6-8EB2-988CC0EA64F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95800" y="1828800"/>
            <a:ext cx="3200400" cy="32004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gradFill flip="none"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  <a:tileRect/>
            </a:gradFill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86CCFE5E-4465-478F-AD56-3075ADA085A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95753" y="659275"/>
            <a:ext cx="1371600" cy="13716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9AF4D747-5049-455A-821A-26743DF45B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643605" y="2743200"/>
            <a:ext cx="1371600" cy="13716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F54EE46D-6F7C-48A1-9B53-A0F9B48B88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95753" y="4819649"/>
            <a:ext cx="1371600" cy="13716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7063917B-42F6-4602-8015-828D2A65B3E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11403" y="659275"/>
            <a:ext cx="1371600" cy="13716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6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34A5F4-670F-499D-9275-514984F0622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76795" y="2743200"/>
            <a:ext cx="1371600" cy="13716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5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F91236F8-7084-49E3-AC85-8EB80F97C98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211403" y="4819649"/>
            <a:ext cx="1371600" cy="13716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56746014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75AC70F4-E565-4A37-8E46-2B8C546F621E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512769" y="845768"/>
            <a:ext cx="2468495" cy="2468880"/>
          </a:xfrm>
          <a:custGeom>
            <a:avLst/>
            <a:gdLst>
              <a:gd name="connsiteX0" fmla="*/ 2032405 w 2032406"/>
              <a:gd name="connsiteY0" fmla="*/ 0 h 2033462"/>
              <a:gd name="connsiteX1" fmla="*/ 2032405 w 2032406"/>
              <a:gd name="connsiteY1" fmla="*/ 993220 h 2033462"/>
              <a:gd name="connsiteX2" fmla="*/ 2032405 w 2032406"/>
              <a:gd name="connsiteY2" fmla="*/ 1073682 h 2033462"/>
              <a:gd name="connsiteX3" fmla="*/ 2032406 w 2032406"/>
              <a:gd name="connsiteY3" fmla="*/ 1073682 h 2033462"/>
              <a:gd name="connsiteX4" fmla="*/ 2032406 w 2032406"/>
              <a:gd name="connsiteY4" fmla="*/ 1242628 h 2033462"/>
              <a:gd name="connsiteX5" fmla="*/ 2032406 w 2032406"/>
              <a:gd name="connsiteY5" fmla="*/ 1390485 h 2033462"/>
              <a:gd name="connsiteX6" fmla="*/ 2032406 w 2032406"/>
              <a:gd name="connsiteY6" fmla="*/ 1518658 h 2033462"/>
              <a:gd name="connsiteX7" fmla="*/ 2032406 w 2032406"/>
              <a:gd name="connsiteY7" fmla="*/ 1628555 h 2033462"/>
              <a:gd name="connsiteX8" fmla="*/ 2032406 w 2032406"/>
              <a:gd name="connsiteY8" fmla="*/ 1721580 h 2033462"/>
              <a:gd name="connsiteX9" fmla="*/ 2032406 w 2032406"/>
              <a:gd name="connsiteY9" fmla="*/ 1799141 h 2033462"/>
              <a:gd name="connsiteX10" fmla="*/ 2032406 w 2032406"/>
              <a:gd name="connsiteY10" fmla="*/ 1862642 h 2033462"/>
              <a:gd name="connsiteX11" fmla="*/ 2032406 w 2032406"/>
              <a:gd name="connsiteY11" fmla="*/ 1913490 h 2033462"/>
              <a:gd name="connsiteX12" fmla="*/ 2032406 w 2032406"/>
              <a:gd name="connsiteY12" fmla="*/ 1953090 h 2033462"/>
              <a:gd name="connsiteX13" fmla="*/ 2032406 w 2032406"/>
              <a:gd name="connsiteY13" fmla="*/ 1982849 h 2033462"/>
              <a:gd name="connsiteX14" fmla="*/ 2032406 w 2032406"/>
              <a:gd name="connsiteY14" fmla="*/ 2004172 h 2033462"/>
              <a:gd name="connsiteX15" fmla="*/ 2032406 w 2032406"/>
              <a:gd name="connsiteY15" fmla="*/ 2018466 h 2033462"/>
              <a:gd name="connsiteX16" fmla="*/ 2032406 w 2032406"/>
              <a:gd name="connsiteY16" fmla="*/ 2031588 h 2033462"/>
              <a:gd name="connsiteX17" fmla="*/ 2032406 w 2032406"/>
              <a:gd name="connsiteY17" fmla="*/ 2033462 h 2033462"/>
              <a:gd name="connsiteX18" fmla="*/ 1924268 w 2032406"/>
              <a:gd name="connsiteY18" fmla="*/ 2033462 h 2033462"/>
              <a:gd name="connsiteX19" fmla="*/ 1824574 w 2032406"/>
              <a:gd name="connsiteY19" fmla="*/ 2033462 h 2033462"/>
              <a:gd name="connsiteX20" fmla="*/ 1732981 w 2032406"/>
              <a:gd name="connsiteY20" fmla="*/ 2033462 h 2033462"/>
              <a:gd name="connsiteX21" fmla="*/ 1649145 w 2032406"/>
              <a:gd name="connsiteY21" fmla="*/ 2033462 h 2033462"/>
              <a:gd name="connsiteX22" fmla="*/ 1503371 w 2032406"/>
              <a:gd name="connsiteY22" fmla="*/ 2033462 h 2033462"/>
              <a:gd name="connsiteX23" fmla="*/ 1384508 w 2032406"/>
              <a:gd name="connsiteY23" fmla="*/ 2033462 h 2033462"/>
              <a:gd name="connsiteX24" fmla="*/ 1313344 w 2032406"/>
              <a:gd name="connsiteY24" fmla="*/ 2033462 h 2033462"/>
              <a:gd name="connsiteX25" fmla="*/ 1306948 w 2032406"/>
              <a:gd name="connsiteY25" fmla="*/ 2033462 h 2033462"/>
              <a:gd name="connsiteX26" fmla="*/ 1243446 w 2032406"/>
              <a:gd name="connsiteY26" fmla="*/ 2033462 h 2033462"/>
              <a:gd name="connsiteX27" fmla="*/ 1194026 w 2032406"/>
              <a:gd name="connsiteY27" fmla="*/ 2033462 h 2033462"/>
              <a:gd name="connsiteX28" fmla="*/ 1192599 w 2032406"/>
              <a:gd name="connsiteY28" fmla="*/ 2033462 h 2033462"/>
              <a:gd name="connsiteX29" fmla="*/ 1152999 w 2032406"/>
              <a:gd name="connsiteY29" fmla="*/ 2033462 h 2033462"/>
              <a:gd name="connsiteX30" fmla="*/ 1123240 w 2032406"/>
              <a:gd name="connsiteY30" fmla="*/ 2033462 h 2033462"/>
              <a:gd name="connsiteX31" fmla="*/ 1101917 w 2032406"/>
              <a:gd name="connsiteY31" fmla="*/ 2033462 h 2033462"/>
              <a:gd name="connsiteX32" fmla="*/ 1087623 w 2032406"/>
              <a:gd name="connsiteY32" fmla="*/ 2033462 h 2033462"/>
              <a:gd name="connsiteX33" fmla="*/ 1082162 w 2032406"/>
              <a:gd name="connsiteY33" fmla="*/ 2033462 h 2033462"/>
              <a:gd name="connsiteX34" fmla="*/ 1074501 w 2032406"/>
              <a:gd name="connsiteY34" fmla="*/ 2033462 h 2033462"/>
              <a:gd name="connsiteX35" fmla="*/ 1072626 w 2032406"/>
              <a:gd name="connsiteY35" fmla="*/ 2033462 h 2033462"/>
              <a:gd name="connsiteX36" fmla="*/ 879838 w 2032406"/>
              <a:gd name="connsiteY36" fmla="*/ 2033462 h 2033462"/>
              <a:gd name="connsiteX37" fmla="*/ 724964 w 2032406"/>
              <a:gd name="connsiteY37" fmla="*/ 2033462 h 2033462"/>
              <a:gd name="connsiteX38" fmla="*/ 589423 w 2032406"/>
              <a:gd name="connsiteY38" fmla="*/ 2033462 h 2033462"/>
              <a:gd name="connsiteX39" fmla="*/ 471925 w 2032406"/>
              <a:gd name="connsiteY39" fmla="*/ 2033462 h 2033462"/>
              <a:gd name="connsiteX40" fmla="*/ 371182 w 2032406"/>
              <a:gd name="connsiteY40" fmla="*/ 2033462 h 2033462"/>
              <a:gd name="connsiteX41" fmla="*/ 285904 w 2032406"/>
              <a:gd name="connsiteY41" fmla="*/ 2033462 h 2033462"/>
              <a:gd name="connsiteX42" fmla="*/ 214804 w 2032406"/>
              <a:gd name="connsiteY42" fmla="*/ 2033462 h 2033462"/>
              <a:gd name="connsiteX43" fmla="*/ 156592 w 2032406"/>
              <a:gd name="connsiteY43" fmla="*/ 2033462 h 2033462"/>
              <a:gd name="connsiteX44" fmla="*/ 109980 w 2032406"/>
              <a:gd name="connsiteY44" fmla="*/ 2033462 h 2033462"/>
              <a:gd name="connsiteX45" fmla="*/ 73678 w 2032406"/>
              <a:gd name="connsiteY45" fmla="*/ 2033462 h 2033462"/>
              <a:gd name="connsiteX46" fmla="*/ 46398 w 2032406"/>
              <a:gd name="connsiteY46" fmla="*/ 2033462 h 2033462"/>
              <a:gd name="connsiteX47" fmla="*/ 26851 w 2032406"/>
              <a:gd name="connsiteY47" fmla="*/ 2033462 h 2033462"/>
              <a:gd name="connsiteX48" fmla="*/ 13748 w 2032406"/>
              <a:gd name="connsiteY48" fmla="*/ 2033462 h 2033462"/>
              <a:gd name="connsiteX49" fmla="*/ 1719 w 2032406"/>
              <a:gd name="connsiteY49" fmla="*/ 2033462 h 2033462"/>
              <a:gd name="connsiteX50" fmla="*/ 0 w 2032406"/>
              <a:gd name="connsiteY50" fmla="*/ 2033462 h 2033462"/>
              <a:gd name="connsiteX51" fmla="*/ 2032405 w 2032406"/>
              <a:gd name="connsiteY51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032406" h="2033462">
                <a:moveTo>
                  <a:pt x="2032405" y="0"/>
                </a:moveTo>
                <a:cubicBezTo>
                  <a:pt x="2032405" y="492760"/>
                  <a:pt x="2032405" y="800735"/>
                  <a:pt x="2032405" y="993220"/>
                </a:cubicBezTo>
                <a:lnTo>
                  <a:pt x="2032405" y="1073682"/>
                </a:lnTo>
                <a:lnTo>
                  <a:pt x="2032406" y="1073682"/>
                </a:lnTo>
                <a:lnTo>
                  <a:pt x="2032406" y="1242628"/>
                </a:lnTo>
                <a:lnTo>
                  <a:pt x="2032406" y="1390485"/>
                </a:lnTo>
                <a:lnTo>
                  <a:pt x="2032406" y="1518658"/>
                </a:lnTo>
                <a:lnTo>
                  <a:pt x="2032406" y="1628555"/>
                </a:lnTo>
                <a:lnTo>
                  <a:pt x="2032406" y="1721580"/>
                </a:lnTo>
                <a:lnTo>
                  <a:pt x="2032406" y="1799141"/>
                </a:lnTo>
                <a:lnTo>
                  <a:pt x="2032406" y="1862642"/>
                </a:lnTo>
                <a:lnTo>
                  <a:pt x="2032406" y="1913490"/>
                </a:lnTo>
                <a:lnTo>
                  <a:pt x="2032406" y="1953090"/>
                </a:lnTo>
                <a:lnTo>
                  <a:pt x="2032406" y="1982849"/>
                </a:lnTo>
                <a:lnTo>
                  <a:pt x="2032406" y="2004172"/>
                </a:lnTo>
                <a:lnTo>
                  <a:pt x="2032406" y="2018466"/>
                </a:lnTo>
                <a:lnTo>
                  <a:pt x="2032406" y="2031588"/>
                </a:lnTo>
                <a:lnTo>
                  <a:pt x="2032406" y="2033462"/>
                </a:lnTo>
                <a:lnTo>
                  <a:pt x="1924268" y="2033462"/>
                </a:lnTo>
                <a:lnTo>
                  <a:pt x="1824574" y="2033462"/>
                </a:lnTo>
                <a:lnTo>
                  <a:pt x="1732981" y="2033462"/>
                </a:lnTo>
                <a:lnTo>
                  <a:pt x="1649145" y="2033462"/>
                </a:lnTo>
                <a:lnTo>
                  <a:pt x="1503371" y="2033462"/>
                </a:lnTo>
                <a:lnTo>
                  <a:pt x="1384508" y="2033462"/>
                </a:lnTo>
                <a:lnTo>
                  <a:pt x="1313344" y="2033462"/>
                </a:lnTo>
                <a:lnTo>
                  <a:pt x="1306948" y="2033462"/>
                </a:lnTo>
                <a:lnTo>
                  <a:pt x="1243446" y="2033462"/>
                </a:lnTo>
                <a:lnTo>
                  <a:pt x="1194026" y="2033462"/>
                </a:lnTo>
                <a:lnTo>
                  <a:pt x="1192599" y="2033462"/>
                </a:lnTo>
                <a:lnTo>
                  <a:pt x="1152999" y="2033462"/>
                </a:lnTo>
                <a:lnTo>
                  <a:pt x="1123240" y="2033462"/>
                </a:lnTo>
                <a:lnTo>
                  <a:pt x="1101917" y="2033462"/>
                </a:lnTo>
                <a:lnTo>
                  <a:pt x="1087623" y="2033462"/>
                </a:lnTo>
                <a:lnTo>
                  <a:pt x="1082162" y="2033462"/>
                </a:lnTo>
                <a:lnTo>
                  <a:pt x="1074501" y="2033462"/>
                </a:lnTo>
                <a:lnTo>
                  <a:pt x="1072626" y="2033462"/>
                </a:lnTo>
                <a:lnTo>
                  <a:pt x="879838" y="2033462"/>
                </a:lnTo>
                <a:lnTo>
                  <a:pt x="724964" y="2033462"/>
                </a:lnTo>
                <a:lnTo>
                  <a:pt x="589423" y="2033462"/>
                </a:lnTo>
                <a:lnTo>
                  <a:pt x="471925" y="2033462"/>
                </a:lnTo>
                <a:lnTo>
                  <a:pt x="371182" y="2033462"/>
                </a:lnTo>
                <a:lnTo>
                  <a:pt x="285904" y="2033462"/>
                </a:lnTo>
                <a:lnTo>
                  <a:pt x="214804" y="2033462"/>
                </a:lnTo>
                <a:lnTo>
                  <a:pt x="156592" y="2033462"/>
                </a:lnTo>
                <a:lnTo>
                  <a:pt x="109980" y="2033462"/>
                </a:lnTo>
                <a:lnTo>
                  <a:pt x="73678" y="2033462"/>
                </a:lnTo>
                <a:lnTo>
                  <a:pt x="46398" y="2033462"/>
                </a:lnTo>
                <a:lnTo>
                  <a:pt x="26851" y="2033462"/>
                </a:lnTo>
                <a:lnTo>
                  <a:pt x="13748" y="2033462"/>
                </a:lnTo>
                <a:lnTo>
                  <a:pt x="1719" y="2033462"/>
                </a:lnTo>
                <a:lnTo>
                  <a:pt x="0" y="2033462"/>
                </a:lnTo>
                <a:cubicBezTo>
                  <a:pt x="44412" y="931033"/>
                  <a:pt x="930549" y="44436"/>
                  <a:pt x="203240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6513C730-5ACF-4B02-8DF9-722D66444C8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6202312" y="845768"/>
            <a:ext cx="2468880" cy="2468880"/>
          </a:xfrm>
          <a:custGeom>
            <a:avLst/>
            <a:gdLst>
              <a:gd name="connsiteX0" fmla="*/ 1 w 2032406"/>
              <a:gd name="connsiteY0" fmla="*/ 0 h 2033462"/>
              <a:gd name="connsiteX1" fmla="*/ 2032406 w 2032406"/>
              <a:gd name="connsiteY1" fmla="*/ 2033462 h 2033462"/>
              <a:gd name="connsiteX2" fmla="*/ 1913088 w 2032406"/>
              <a:gd name="connsiteY2" fmla="*/ 2033462 h 2033462"/>
              <a:gd name="connsiteX3" fmla="*/ 1801224 w 2032406"/>
              <a:gd name="connsiteY3" fmla="*/ 2033462 h 2033462"/>
              <a:gd name="connsiteX4" fmla="*/ 1598900 w 2032406"/>
              <a:gd name="connsiteY4" fmla="*/ 2033462 h 2033462"/>
              <a:gd name="connsiteX5" fmla="*/ 1423510 w 2032406"/>
              <a:gd name="connsiteY5" fmla="*/ 2033462 h 2033462"/>
              <a:gd name="connsiteX6" fmla="*/ 1273129 w 2032406"/>
              <a:gd name="connsiteY6" fmla="*/ 2033462 h 2033462"/>
              <a:gd name="connsiteX7" fmla="*/ 1154851 w 2032406"/>
              <a:gd name="connsiteY7" fmla="*/ 2033462 h 2033462"/>
              <a:gd name="connsiteX8" fmla="*/ 1145835 w 2032406"/>
              <a:gd name="connsiteY8" fmla="*/ 2033462 h 2033462"/>
              <a:gd name="connsiteX9" fmla="*/ 1039703 w 2032406"/>
              <a:gd name="connsiteY9" fmla="*/ 2033462 h 2033462"/>
              <a:gd name="connsiteX10" fmla="*/ 952809 w 2032406"/>
              <a:gd name="connsiteY10" fmla="*/ 2033462 h 2033462"/>
              <a:gd name="connsiteX11" fmla="*/ 951568 w 2032406"/>
              <a:gd name="connsiteY11" fmla="*/ 2033462 h 2033462"/>
              <a:gd name="connsiteX12" fmla="*/ 883230 w 2032406"/>
              <a:gd name="connsiteY12" fmla="*/ 2033462 h 2033462"/>
              <a:gd name="connsiteX13" fmla="*/ 829042 w 2032406"/>
              <a:gd name="connsiteY13" fmla="*/ 2033462 h 2033462"/>
              <a:gd name="connsiteX14" fmla="*/ 788321 w 2032406"/>
              <a:gd name="connsiteY14" fmla="*/ 2033462 h 2033462"/>
              <a:gd name="connsiteX15" fmla="*/ 773660 w 2032406"/>
              <a:gd name="connsiteY15" fmla="*/ 2033462 h 2033462"/>
              <a:gd name="connsiteX16" fmla="*/ 759142 w 2032406"/>
              <a:gd name="connsiteY16" fmla="*/ 2033462 h 2033462"/>
              <a:gd name="connsiteX17" fmla="*/ 739583 w 2032406"/>
              <a:gd name="connsiteY17" fmla="*/ 2033462 h 2033462"/>
              <a:gd name="connsiteX18" fmla="*/ 727720 w 2032406"/>
              <a:gd name="connsiteY18" fmla="*/ 2033462 h 2033462"/>
              <a:gd name="connsiteX19" fmla="*/ 721627 w 2032406"/>
              <a:gd name="connsiteY19" fmla="*/ 2033462 h 2033462"/>
              <a:gd name="connsiteX20" fmla="*/ 719062 w 2032406"/>
              <a:gd name="connsiteY20" fmla="*/ 2033462 h 2033462"/>
              <a:gd name="connsiteX21" fmla="*/ 619436 w 2032406"/>
              <a:gd name="connsiteY21" fmla="*/ 2033462 h 2033462"/>
              <a:gd name="connsiteX22" fmla="*/ 510400 w 2032406"/>
              <a:gd name="connsiteY22" fmla="*/ 2033462 h 2033462"/>
              <a:gd name="connsiteX23" fmla="*/ 414974 w 2032406"/>
              <a:gd name="connsiteY23" fmla="*/ 2033462 h 2033462"/>
              <a:gd name="connsiteX24" fmla="*/ 332251 w 2032406"/>
              <a:gd name="connsiteY24" fmla="*/ 2033462 h 2033462"/>
              <a:gd name="connsiteX25" fmla="*/ 261325 w 2032406"/>
              <a:gd name="connsiteY25" fmla="*/ 2033462 h 2033462"/>
              <a:gd name="connsiteX26" fmla="*/ 201287 w 2032406"/>
              <a:gd name="connsiteY26" fmla="*/ 2033462 h 2033462"/>
              <a:gd name="connsiteX27" fmla="*/ 151230 w 2032406"/>
              <a:gd name="connsiteY27" fmla="*/ 2033462 h 2033462"/>
              <a:gd name="connsiteX28" fmla="*/ 110246 w 2032406"/>
              <a:gd name="connsiteY28" fmla="*/ 2033462 h 2033462"/>
              <a:gd name="connsiteX29" fmla="*/ 77430 w 2032406"/>
              <a:gd name="connsiteY29" fmla="*/ 2033462 h 2033462"/>
              <a:gd name="connsiteX30" fmla="*/ 32666 w 2032406"/>
              <a:gd name="connsiteY30" fmla="*/ 2033462 h 2033462"/>
              <a:gd name="connsiteX31" fmla="*/ 9679 w 2032406"/>
              <a:gd name="connsiteY31" fmla="*/ 2033462 h 2033462"/>
              <a:gd name="connsiteX32" fmla="*/ 1210 w 2032406"/>
              <a:gd name="connsiteY32" fmla="*/ 2033462 h 2033462"/>
              <a:gd name="connsiteX33" fmla="*/ 0 w 2032406"/>
              <a:gd name="connsiteY33" fmla="*/ 2033462 h 2033462"/>
              <a:gd name="connsiteX34" fmla="*/ 0 w 2032406"/>
              <a:gd name="connsiteY34" fmla="*/ 1830179 h 2033462"/>
              <a:gd name="connsiteX35" fmla="*/ 0 w 2032406"/>
              <a:gd name="connsiteY35" fmla="*/ 1652271 h 2033462"/>
              <a:gd name="connsiteX36" fmla="*/ 0 w 2032406"/>
              <a:gd name="connsiteY36" fmla="*/ 1498047 h 2033462"/>
              <a:gd name="connsiteX37" fmla="*/ 0 w 2032406"/>
              <a:gd name="connsiteY37" fmla="*/ 1365814 h 2033462"/>
              <a:gd name="connsiteX38" fmla="*/ 0 w 2032406"/>
              <a:gd name="connsiteY38" fmla="*/ 1253881 h 2033462"/>
              <a:gd name="connsiteX39" fmla="*/ 0 w 2032406"/>
              <a:gd name="connsiteY39" fmla="*/ 1160557 h 2033462"/>
              <a:gd name="connsiteX40" fmla="*/ 0 w 2032406"/>
              <a:gd name="connsiteY40" fmla="*/ 1084150 h 2033462"/>
              <a:gd name="connsiteX41" fmla="*/ 0 w 2032406"/>
              <a:gd name="connsiteY41" fmla="*/ 1022968 h 2033462"/>
              <a:gd name="connsiteX42" fmla="*/ 0 w 2032406"/>
              <a:gd name="connsiteY42" fmla="*/ 975319 h 2033462"/>
              <a:gd name="connsiteX43" fmla="*/ 0 w 2032406"/>
              <a:gd name="connsiteY43" fmla="*/ 939512 h 2033462"/>
              <a:gd name="connsiteX44" fmla="*/ 0 w 2032406"/>
              <a:gd name="connsiteY44" fmla="*/ 913855 h 2033462"/>
              <a:gd name="connsiteX45" fmla="*/ 0 w 2032406"/>
              <a:gd name="connsiteY45" fmla="*/ 896656 h 2033462"/>
              <a:gd name="connsiteX46" fmla="*/ 0 w 2032406"/>
              <a:gd name="connsiteY46" fmla="*/ 880867 h 2033462"/>
              <a:gd name="connsiteX47" fmla="*/ 0 w 2032406"/>
              <a:gd name="connsiteY47" fmla="*/ 878611 h 2033462"/>
              <a:gd name="connsiteX48" fmla="*/ 1 w 2032406"/>
              <a:gd name="connsiteY48" fmla="*/ 878611 h 2033462"/>
              <a:gd name="connsiteX49" fmla="*/ 1 w 2032406"/>
              <a:gd name="connsiteY49" fmla="*/ 704814 h 2033462"/>
              <a:gd name="connsiteX50" fmla="*/ 1 w 2032406"/>
              <a:gd name="connsiteY50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032406" h="2033462">
                <a:moveTo>
                  <a:pt x="1" y="0"/>
                </a:moveTo>
                <a:cubicBezTo>
                  <a:pt x="1101857" y="44436"/>
                  <a:pt x="1987994" y="931034"/>
                  <a:pt x="2032406" y="2033462"/>
                </a:cubicBezTo>
                <a:lnTo>
                  <a:pt x="1913088" y="2033462"/>
                </a:lnTo>
                <a:lnTo>
                  <a:pt x="1801224" y="2033462"/>
                </a:lnTo>
                <a:lnTo>
                  <a:pt x="1598900" y="2033462"/>
                </a:lnTo>
                <a:lnTo>
                  <a:pt x="1423510" y="2033462"/>
                </a:lnTo>
                <a:lnTo>
                  <a:pt x="1273129" y="2033462"/>
                </a:lnTo>
                <a:lnTo>
                  <a:pt x="1154851" y="2033462"/>
                </a:lnTo>
                <a:lnTo>
                  <a:pt x="1145835" y="2033462"/>
                </a:lnTo>
                <a:lnTo>
                  <a:pt x="1039703" y="2033462"/>
                </a:lnTo>
                <a:lnTo>
                  <a:pt x="952809" y="2033462"/>
                </a:lnTo>
                <a:lnTo>
                  <a:pt x="951568" y="2033462"/>
                </a:lnTo>
                <a:lnTo>
                  <a:pt x="883230" y="2033462"/>
                </a:lnTo>
                <a:lnTo>
                  <a:pt x="829042" y="2033462"/>
                </a:lnTo>
                <a:lnTo>
                  <a:pt x="788321" y="2033462"/>
                </a:lnTo>
                <a:lnTo>
                  <a:pt x="773660" y="2033462"/>
                </a:lnTo>
                <a:lnTo>
                  <a:pt x="759142" y="2033462"/>
                </a:lnTo>
                <a:lnTo>
                  <a:pt x="739583" y="2033462"/>
                </a:lnTo>
                <a:lnTo>
                  <a:pt x="727720" y="2033462"/>
                </a:lnTo>
                <a:lnTo>
                  <a:pt x="721627" y="2033462"/>
                </a:lnTo>
                <a:lnTo>
                  <a:pt x="719062" y="2033462"/>
                </a:lnTo>
                <a:lnTo>
                  <a:pt x="619436" y="2033462"/>
                </a:lnTo>
                <a:lnTo>
                  <a:pt x="510400" y="2033462"/>
                </a:lnTo>
                <a:lnTo>
                  <a:pt x="414974" y="2033462"/>
                </a:lnTo>
                <a:lnTo>
                  <a:pt x="332251" y="2033462"/>
                </a:lnTo>
                <a:lnTo>
                  <a:pt x="261325" y="2033462"/>
                </a:lnTo>
                <a:lnTo>
                  <a:pt x="201287" y="2033462"/>
                </a:lnTo>
                <a:lnTo>
                  <a:pt x="151230" y="2033462"/>
                </a:lnTo>
                <a:lnTo>
                  <a:pt x="110246" y="2033462"/>
                </a:lnTo>
                <a:lnTo>
                  <a:pt x="77430" y="2033462"/>
                </a:lnTo>
                <a:lnTo>
                  <a:pt x="32666" y="2033462"/>
                </a:lnTo>
                <a:lnTo>
                  <a:pt x="9679" y="2033462"/>
                </a:lnTo>
                <a:lnTo>
                  <a:pt x="1210" y="2033462"/>
                </a:lnTo>
                <a:lnTo>
                  <a:pt x="0" y="2033462"/>
                </a:lnTo>
                <a:lnTo>
                  <a:pt x="0" y="1830179"/>
                </a:lnTo>
                <a:lnTo>
                  <a:pt x="0" y="1652271"/>
                </a:lnTo>
                <a:lnTo>
                  <a:pt x="0" y="1498047"/>
                </a:lnTo>
                <a:lnTo>
                  <a:pt x="0" y="1365814"/>
                </a:lnTo>
                <a:lnTo>
                  <a:pt x="0" y="1253881"/>
                </a:lnTo>
                <a:lnTo>
                  <a:pt x="0" y="1160557"/>
                </a:lnTo>
                <a:lnTo>
                  <a:pt x="0" y="1084150"/>
                </a:lnTo>
                <a:lnTo>
                  <a:pt x="0" y="1022968"/>
                </a:lnTo>
                <a:lnTo>
                  <a:pt x="0" y="975319"/>
                </a:lnTo>
                <a:lnTo>
                  <a:pt x="0" y="939512"/>
                </a:lnTo>
                <a:lnTo>
                  <a:pt x="0" y="913855"/>
                </a:lnTo>
                <a:lnTo>
                  <a:pt x="0" y="896656"/>
                </a:lnTo>
                <a:lnTo>
                  <a:pt x="0" y="880867"/>
                </a:lnTo>
                <a:lnTo>
                  <a:pt x="0" y="878611"/>
                </a:lnTo>
                <a:lnTo>
                  <a:pt x="1" y="878611"/>
                </a:lnTo>
                <a:lnTo>
                  <a:pt x="1" y="704814"/>
                </a:lnTo>
                <a:cubicBezTo>
                  <a:pt x="1" y="0"/>
                  <a:pt x="1" y="0"/>
                  <a:pt x="1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CCA6AF4E-06FB-43C2-9760-D9F4B49E289E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3512769" y="3518447"/>
            <a:ext cx="2468880" cy="2468880"/>
          </a:xfrm>
          <a:custGeom>
            <a:avLst/>
            <a:gdLst>
              <a:gd name="connsiteX0" fmla="*/ 0 w 2032406"/>
              <a:gd name="connsiteY0" fmla="*/ 0 h 2033462"/>
              <a:gd name="connsiteX1" fmla="*/ 176167 w 2032406"/>
              <a:gd name="connsiteY1" fmla="*/ 0 h 2033462"/>
              <a:gd name="connsiteX2" fmla="*/ 335831 w 2032406"/>
              <a:gd name="connsiteY2" fmla="*/ 0 h 2033462"/>
              <a:gd name="connsiteX3" fmla="*/ 479804 w 2032406"/>
              <a:gd name="connsiteY3" fmla="*/ 0 h 2033462"/>
              <a:gd name="connsiteX4" fmla="*/ 608897 w 2032406"/>
              <a:gd name="connsiteY4" fmla="*/ 0 h 2033462"/>
              <a:gd name="connsiteX5" fmla="*/ 723922 w 2032406"/>
              <a:gd name="connsiteY5" fmla="*/ 0 h 2033462"/>
              <a:gd name="connsiteX6" fmla="*/ 825690 w 2032406"/>
              <a:gd name="connsiteY6" fmla="*/ 0 h 2033462"/>
              <a:gd name="connsiteX7" fmla="*/ 915013 w 2032406"/>
              <a:gd name="connsiteY7" fmla="*/ 0 h 2033462"/>
              <a:gd name="connsiteX8" fmla="*/ 992703 w 2032406"/>
              <a:gd name="connsiteY8" fmla="*/ 0 h 2033462"/>
              <a:gd name="connsiteX9" fmla="*/ 1078722 w 2032406"/>
              <a:gd name="connsiteY9" fmla="*/ 0 h 2033462"/>
              <a:gd name="connsiteX10" fmla="*/ 1079597 w 2032406"/>
              <a:gd name="connsiteY10" fmla="*/ 0 h 2033462"/>
              <a:gd name="connsiteX11" fmla="*/ 1149176 w 2032406"/>
              <a:gd name="connsiteY11" fmla="*/ 0 h 2033462"/>
              <a:gd name="connsiteX12" fmla="*/ 1203365 w 2032406"/>
              <a:gd name="connsiteY12" fmla="*/ 0 h 2033462"/>
              <a:gd name="connsiteX13" fmla="*/ 1244086 w 2032406"/>
              <a:gd name="connsiteY13" fmla="*/ 0 h 2033462"/>
              <a:gd name="connsiteX14" fmla="*/ 1273264 w 2032406"/>
              <a:gd name="connsiteY14" fmla="*/ 0 h 2033462"/>
              <a:gd name="connsiteX15" fmla="*/ 1292823 w 2032406"/>
              <a:gd name="connsiteY15" fmla="*/ 0 h 2033462"/>
              <a:gd name="connsiteX16" fmla="*/ 1304687 w 2032406"/>
              <a:gd name="connsiteY16" fmla="*/ 0 h 2033462"/>
              <a:gd name="connsiteX17" fmla="*/ 1310779 w 2032406"/>
              <a:gd name="connsiteY17" fmla="*/ 0 h 2033462"/>
              <a:gd name="connsiteX18" fmla="*/ 1313344 w 2032406"/>
              <a:gd name="connsiteY18" fmla="*/ 0 h 2033462"/>
              <a:gd name="connsiteX19" fmla="*/ 2032406 w 2032406"/>
              <a:gd name="connsiteY19" fmla="*/ 0 h 2033462"/>
              <a:gd name="connsiteX20" fmla="*/ 2032406 w 2032406"/>
              <a:gd name="connsiteY20" fmla="*/ 167873 h 2033462"/>
              <a:gd name="connsiteX21" fmla="*/ 2032406 w 2032406"/>
              <a:gd name="connsiteY21" fmla="*/ 314791 h 2033462"/>
              <a:gd name="connsiteX22" fmla="*/ 2032406 w 2032406"/>
              <a:gd name="connsiteY22" fmla="*/ 442150 h 2033462"/>
              <a:gd name="connsiteX23" fmla="*/ 2032406 w 2032406"/>
              <a:gd name="connsiteY23" fmla="*/ 551349 h 2033462"/>
              <a:gd name="connsiteX24" fmla="*/ 2032406 w 2032406"/>
              <a:gd name="connsiteY24" fmla="*/ 643784 h 2033462"/>
              <a:gd name="connsiteX25" fmla="*/ 2032406 w 2032406"/>
              <a:gd name="connsiteY25" fmla="*/ 720851 h 2033462"/>
              <a:gd name="connsiteX26" fmla="*/ 2032406 w 2032406"/>
              <a:gd name="connsiteY26" fmla="*/ 783949 h 2033462"/>
              <a:gd name="connsiteX27" fmla="*/ 2032406 w 2032406"/>
              <a:gd name="connsiteY27" fmla="*/ 834474 h 2033462"/>
              <a:gd name="connsiteX28" fmla="*/ 2032406 w 2032406"/>
              <a:gd name="connsiteY28" fmla="*/ 873823 h 2033462"/>
              <a:gd name="connsiteX29" fmla="*/ 2032406 w 2032406"/>
              <a:gd name="connsiteY29" fmla="*/ 903392 h 2033462"/>
              <a:gd name="connsiteX30" fmla="*/ 2032406 w 2032406"/>
              <a:gd name="connsiteY30" fmla="*/ 924580 h 2033462"/>
              <a:gd name="connsiteX31" fmla="*/ 2032406 w 2032406"/>
              <a:gd name="connsiteY31" fmla="*/ 938783 h 2033462"/>
              <a:gd name="connsiteX32" fmla="*/ 2032406 w 2032406"/>
              <a:gd name="connsiteY32" fmla="*/ 951822 h 2033462"/>
              <a:gd name="connsiteX33" fmla="*/ 2032406 w 2032406"/>
              <a:gd name="connsiteY33" fmla="*/ 953684 h 2033462"/>
              <a:gd name="connsiteX34" fmla="*/ 2032405 w 2032406"/>
              <a:gd name="connsiteY34" fmla="*/ 953684 h 2033462"/>
              <a:gd name="connsiteX35" fmla="*/ 2032405 w 2032406"/>
              <a:gd name="connsiteY35" fmla="*/ 1153167 h 2033462"/>
              <a:gd name="connsiteX36" fmla="*/ 2032405 w 2032406"/>
              <a:gd name="connsiteY36" fmla="*/ 2033462 h 2033462"/>
              <a:gd name="connsiteX37" fmla="*/ 0 w 2032406"/>
              <a:gd name="connsiteY37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32406" h="2033462">
                <a:moveTo>
                  <a:pt x="0" y="0"/>
                </a:moveTo>
                <a:lnTo>
                  <a:pt x="176167" y="0"/>
                </a:lnTo>
                <a:lnTo>
                  <a:pt x="335831" y="0"/>
                </a:lnTo>
                <a:lnTo>
                  <a:pt x="479804" y="0"/>
                </a:lnTo>
                <a:lnTo>
                  <a:pt x="608897" y="0"/>
                </a:lnTo>
                <a:lnTo>
                  <a:pt x="723922" y="0"/>
                </a:lnTo>
                <a:lnTo>
                  <a:pt x="825690" y="0"/>
                </a:lnTo>
                <a:lnTo>
                  <a:pt x="915013" y="0"/>
                </a:lnTo>
                <a:lnTo>
                  <a:pt x="992703" y="0"/>
                </a:lnTo>
                <a:lnTo>
                  <a:pt x="1078722" y="0"/>
                </a:lnTo>
                <a:lnTo>
                  <a:pt x="1079597" y="0"/>
                </a:lnTo>
                <a:lnTo>
                  <a:pt x="1149176" y="0"/>
                </a:lnTo>
                <a:lnTo>
                  <a:pt x="1203365" y="0"/>
                </a:lnTo>
                <a:lnTo>
                  <a:pt x="1244086" y="0"/>
                </a:lnTo>
                <a:lnTo>
                  <a:pt x="1273264" y="0"/>
                </a:lnTo>
                <a:lnTo>
                  <a:pt x="1292823" y="0"/>
                </a:lnTo>
                <a:lnTo>
                  <a:pt x="1304687" y="0"/>
                </a:lnTo>
                <a:lnTo>
                  <a:pt x="1310779" y="0"/>
                </a:lnTo>
                <a:lnTo>
                  <a:pt x="1313344" y="0"/>
                </a:lnTo>
                <a:lnTo>
                  <a:pt x="2032406" y="0"/>
                </a:lnTo>
                <a:lnTo>
                  <a:pt x="2032406" y="167873"/>
                </a:lnTo>
                <a:lnTo>
                  <a:pt x="2032406" y="314791"/>
                </a:lnTo>
                <a:lnTo>
                  <a:pt x="2032406" y="442150"/>
                </a:lnTo>
                <a:lnTo>
                  <a:pt x="2032406" y="551349"/>
                </a:lnTo>
                <a:lnTo>
                  <a:pt x="2032406" y="643784"/>
                </a:lnTo>
                <a:lnTo>
                  <a:pt x="2032406" y="720851"/>
                </a:lnTo>
                <a:lnTo>
                  <a:pt x="2032406" y="783949"/>
                </a:lnTo>
                <a:lnTo>
                  <a:pt x="2032406" y="834474"/>
                </a:lnTo>
                <a:lnTo>
                  <a:pt x="2032406" y="873823"/>
                </a:lnTo>
                <a:lnTo>
                  <a:pt x="2032406" y="903392"/>
                </a:lnTo>
                <a:lnTo>
                  <a:pt x="2032406" y="924580"/>
                </a:lnTo>
                <a:lnTo>
                  <a:pt x="2032406" y="938783"/>
                </a:lnTo>
                <a:lnTo>
                  <a:pt x="2032406" y="951822"/>
                </a:lnTo>
                <a:lnTo>
                  <a:pt x="2032406" y="953684"/>
                </a:lnTo>
                <a:lnTo>
                  <a:pt x="2032405" y="953684"/>
                </a:lnTo>
                <a:lnTo>
                  <a:pt x="2032405" y="1153167"/>
                </a:lnTo>
                <a:cubicBezTo>
                  <a:pt x="2032405" y="2033462"/>
                  <a:pt x="2032405" y="2033462"/>
                  <a:pt x="2032405" y="2033462"/>
                </a:cubicBezTo>
                <a:cubicBezTo>
                  <a:pt x="930549" y="1989026"/>
                  <a:pt x="44412" y="1102429"/>
                  <a:pt x="0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51767ED8-61AC-4894-A3A5-FADD6AC2BA32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202312" y="3518447"/>
            <a:ext cx="2468880" cy="2468880"/>
          </a:xfrm>
          <a:custGeom>
            <a:avLst/>
            <a:gdLst>
              <a:gd name="connsiteX0" fmla="*/ 0 w 2032405"/>
              <a:gd name="connsiteY0" fmla="*/ 0 h 2033462"/>
              <a:gd name="connsiteX1" fmla="*/ 719061 w 2032405"/>
              <a:gd name="connsiteY1" fmla="*/ 0 h 2033462"/>
              <a:gd name="connsiteX2" fmla="*/ 999402 w 2032405"/>
              <a:gd name="connsiteY2" fmla="*/ 0 h 2033462"/>
              <a:gd name="connsiteX3" fmla="*/ 2032405 w 2032405"/>
              <a:gd name="connsiteY3" fmla="*/ 0 h 2033462"/>
              <a:gd name="connsiteX4" fmla="*/ 0 w 2032405"/>
              <a:gd name="connsiteY4" fmla="*/ 2033462 h 2033462"/>
              <a:gd name="connsiteX5" fmla="*/ 0 w 2032405"/>
              <a:gd name="connsiteY5" fmla="*/ 1040243 h 2033462"/>
              <a:gd name="connsiteX6" fmla="*/ 0 w 2032405"/>
              <a:gd name="connsiteY6" fmla="*/ 999402 h 2033462"/>
              <a:gd name="connsiteX7" fmla="*/ 0 w 2032405"/>
              <a:gd name="connsiteY7" fmla="*/ 953304 h 2033462"/>
              <a:gd name="connsiteX8" fmla="*/ 0 w 2032405"/>
              <a:gd name="connsiteY8" fmla="*/ 883689 h 2033462"/>
              <a:gd name="connsiteX9" fmla="*/ 0 w 2032405"/>
              <a:gd name="connsiteY9" fmla="*/ 829472 h 2033462"/>
              <a:gd name="connsiteX10" fmla="*/ 0 w 2032405"/>
              <a:gd name="connsiteY10" fmla="*/ 823482 h 2033462"/>
              <a:gd name="connsiteX11" fmla="*/ 0 w 2032405"/>
              <a:gd name="connsiteY11" fmla="*/ 788730 h 2033462"/>
              <a:gd name="connsiteX12" fmla="*/ 0 w 2032405"/>
              <a:gd name="connsiteY12" fmla="*/ 759536 h 2033462"/>
              <a:gd name="connsiteX13" fmla="*/ 0 w 2032405"/>
              <a:gd name="connsiteY13" fmla="*/ 739967 h 2033462"/>
              <a:gd name="connsiteX14" fmla="*/ 0 w 2032405"/>
              <a:gd name="connsiteY14" fmla="*/ 728097 h 2033462"/>
              <a:gd name="connsiteX15" fmla="*/ 0 w 2032405"/>
              <a:gd name="connsiteY15" fmla="*/ 722002 h 2033462"/>
              <a:gd name="connsiteX16" fmla="*/ 0 w 2032405"/>
              <a:gd name="connsiteY16" fmla="*/ 719435 h 2033462"/>
              <a:gd name="connsiteX17" fmla="*/ 0 w 2032405"/>
              <a:gd name="connsiteY17" fmla="*/ 669521 h 2033462"/>
              <a:gd name="connsiteX18" fmla="*/ 0 w 2032405"/>
              <a:gd name="connsiteY18" fmla="*/ 0 h 2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032405" h="2033462">
                <a:moveTo>
                  <a:pt x="0" y="0"/>
                </a:moveTo>
                <a:lnTo>
                  <a:pt x="719061" y="0"/>
                </a:lnTo>
                <a:lnTo>
                  <a:pt x="999402" y="0"/>
                </a:lnTo>
                <a:lnTo>
                  <a:pt x="2032405" y="0"/>
                </a:lnTo>
                <a:cubicBezTo>
                  <a:pt x="1987993" y="1102429"/>
                  <a:pt x="1101856" y="1989026"/>
                  <a:pt x="0" y="2033462"/>
                </a:cubicBezTo>
                <a:cubicBezTo>
                  <a:pt x="0" y="1540702"/>
                  <a:pt x="0" y="1232727"/>
                  <a:pt x="0" y="1040243"/>
                </a:cubicBezTo>
                <a:lnTo>
                  <a:pt x="0" y="999402"/>
                </a:lnTo>
                <a:lnTo>
                  <a:pt x="0" y="953304"/>
                </a:lnTo>
                <a:lnTo>
                  <a:pt x="0" y="883689"/>
                </a:lnTo>
                <a:lnTo>
                  <a:pt x="0" y="829472"/>
                </a:lnTo>
                <a:lnTo>
                  <a:pt x="0" y="823482"/>
                </a:lnTo>
                <a:lnTo>
                  <a:pt x="0" y="788730"/>
                </a:lnTo>
                <a:lnTo>
                  <a:pt x="0" y="759536"/>
                </a:lnTo>
                <a:lnTo>
                  <a:pt x="0" y="739967"/>
                </a:lnTo>
                <a:lnTo>
                  <a:pt x="0" y="728097"/>
                </a:lnTo>
                <a:lnTo>
                  <a:pt x="0" y="722002"/>
                </a:lnTo>
                <a:lnTo>
                  <a:pt x="0" y="719435"/>
                </a:lnTo>
                <a:lnTo>
                  <a:pt x="0" y="669521"/>
                </a:ln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3867867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E6C9BC3D-62A3-473C-834C-E3D324AC56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15840" y="3838644"/>
            <a:ext cx="2560320" cy="256032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</p:spPr>
        <p:txBody>
          <a:bodyPr anchor="ctr"/>
          <a:lstStyle>
            <a:lvl1pPr algn="ctr">
              <a:buNone/>
              <a:defRPr sz="18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6F58703-A6BA-4846-ABE5-CC2BA80F7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09914D-6320-427A-B48D-684C5E00D8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1156983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Nam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3BE7467-17A4-48AD-AD23-8F5B7D78D02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28866138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Nam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3BE7467-17A4-48AD-AD23-8F5B7D78D02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48895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538233531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Nam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3BE7467-17A4-48AD-AD23-8F5B7D78D02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4876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78192569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icture Placeholder 5">
            <a:extLst>
              <a:ext uri="{FF2B5EF4-FFF2-40B4-BE49-F238E27FC236}">
                <a16:creationId xmlns:a16="http://schemas.microsoft.com/office/drawing/2014/main" id="{21BAC756-4BD5-42E2-B469-127611AFB2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180" y="2360265"/>
            <a:ext cx="4676044" cy="43780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5" name="Picture Placeholder 5">
            <a:extLst>
              <a:ext uri="{FF2B5EF4-FFF2-40B4-BE49-F238E27FC236}">
                <a16:creationId xmlns:a16="http://schemas.microsoft.com/office/drawing/2014/main" id="{C314E26E-8552-40EE-97F0-FCEB0353790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6952" y="88727"/>
            <a:ext cx="4676044" cy="2135649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7" name="Picture Placeholder 5">
            <a:extLst>
              <a:ext uri="{FF2B5EF4-FFF2-40B4-BE49-F238E27FC236}">
                <a16:creationId xmlns:a16="http://schemas.microsoft.com/office/drawing/2014/main" id="{47095C9B-3092-4F17-B874-C6CAB8499A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9264" y="88727"/>
            <a:ext cx="2294887" cy="4397481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DFDAEF52-D22B-4152-89F4-FC2FC78129A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40491" y="4622096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9" name="Picture Placeholder 5">
            <a:extLst>
              <a:ext uri="{FF2B5EF4-FFF2-40B4-BE49-F238E27FC236}">
                <a16:creationId xmlns:a16="http://schemas.microsoft.com/office/drawing/2014/main" id="{869C5C53-6CD2-4ED1-8E29-F130751B490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70748" y="100302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0" name="Picture Placeholder 5">
            <a:extLst>
              <a:ext uri="{FF2B5EF4-FFF2-40B4-BE49-F238E27FC236}">
                <a16:creationId xmlns:a16="http://schemas.microsoft.com/office/drawing/2014/main" id="{39F141C4-2028-4F78-82BF-B71DB4D730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89560" y="100302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1" name="Picture Placeholder 5">
            <a:extLst>
              <a:ext uri="{FF2B5EF4-FFF2-40B4-BE49-F238E27FC236}">
                <a16:creationId xmlns:a16="http://schemas.microsoft.com/office/drawing/2014/main" id="{63073B75-CBCB-425A-AABF-727287833A8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58824" y="2360265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745C0BE8-750B-4030-8188-6CFDED6CC56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777636" y="2360265"/>
            <a:ext cx="2294887" cy="2116237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3" name="Picture Placeholder 5">
            <a:extLst>
              <a:ext uri="{FF2B5EF4-FFF2-40B4-BE49-F238E27FC236}">
                <a16:creationId xmlns:a16="http://schemas.microsoft.com/office/drawing/2014/main" id="{34D79023-E357-4EEE-9B44-37002BCB474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357417" y="4602684"/>
            <a:ext cx="4715105" cy="2135649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65716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09E1089C-DA26-4567-80E3-FC02DE8DC88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99164" y="1038253"/>
            <a:ext cx="1581444" cy="1650542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lang="en-US" sz="10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8" name="Picture Placeholder 14">
            <a:extLst>
              <a:ext uri="{FF2B5EF4-FFF2-40B4-BE49-F238E27FC236}">
                <a16:creationId xmlns:a16="http://schemas.microsoft.com/office/drawing/2014/main" id="{D308920F-1571-4BFA-8936-87C3E7108F3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50438" y="3084471"/>
            <a:ext cx="4127410" cy="4127002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softEdge rad="127000"/>
          </a:effectLst>
        </p:spPr>
        <p:txBody>
          <a:bodyPr anchor="ctr"/>
          <a:lstStyle>
            <a:lvl1pPr algn="ctr">
              <a:buNone/>
              <a:defRPr lang="en-US" sz="14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14">
            <a:extLst>
              <a:ext uri="{FF2B5EF4-FFF2-40B4-BE49-F238E27FC236}">
                <a16:creationId xmlns:a16="http://schemas.microsoft.com/office/drawing/2014/main" id="{34212EE7-C5F0-498F-BF8A-EB115A480E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87240" y="5266481"/>
            <a:ext cx="3017520" cy="301752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softEdge rad="31750"/>
          </a:effectLst>
        </p:spPr>
        <p:txBody>
          <a:bodyPr anchor="ctr"/>
          <a:lstStyle>
            <a:lvl1pPr algn="ctr">
              <a:buNone/>
              <a:defRPr lang="en-US" sz="900" dirty="0"/>
            </a:lvl1pPr>
          </a:lstStyle>
          <a:p>
            <a:endParaRPr lang="en-US" dirty="0"/>
          </a:p>
        </p:txBody>
      </p:sp>
      <p:sp>
        <p:nvSpPr>
          <p:cNvPr id="19" name="Picture Placeholder 14">
            <a:extLst>
              <a:ext uri="{FF2B5EF4-FFF2-40B4-BE49-F238E27FC236}">
                <a16:creationId xmlns:a16="http://schemas.microsoft.com/office/drawing/2014/main" id="{2576C70C-F0B4-4643-9156-5D60A30A9F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98587" y="4572001"/>
            <a:ext cx="798488" cy="833376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softEdge rad="12700"/>
          </a:effectLst>
        </p:spPr>
        <p:txBody>
          <a:bodyPr anchor="ctr"/>
          <a:lstStyle>
            <a:lvl1pPr algn="ctr">
              <a:buNone/>
              <a:defRPr lang="en-US" sz="800" dirty="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DF1C4E8-111B-43EC-9F80-56359575A31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307503" y="132178"/>
            <a:ext cx="2468446" cy="246888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softEdge rad="31750"/>
          </a:effectLst>
        </p:spPr>
        <p:txBody>
          <a:bodyPr anchor="ctr"/>
          <a:lstStyle>
            <a:lvl1pPr algn="ctr">
              <a:buNone/>
              <a:defRPr lang="en-US" sz="9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5AACFAFF-6652-4B72-9E5F-407C35BA97D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1352" y="3136292"/>
            <a:ext cx="2011680" cy="201168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lang="en-US" sz="1400" dirty="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1" name="Picture Placeholder 14">
            <a:extLst>
              <a:ext uri="{FF2B5EF4-FFF2-40B4-BE49-F238E27FC236}">
                <a16:creationId xmlns:a16="http://schemas.microsoft.com/office/drawing/2014/main" id="{9D6ED562-01CE-46BE-834B-7F5B1A54B28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637001"/>
            <a:ext cx="641684" cy="66972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softEdge rad="31750"/>
          </a:effectLst>
        </p:spPr>
        <p:txBody>
          <a:bodyPr anchor="ctr"/>
          <a:lstStyle>
            <a:lvl1pPr algn="ctr">
              <a:buNone/>
              <a:defRPr lang="en-US" sz="700" dirty="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2" name="Picture Placeholder 14">
            <a:extLst>
              <a:ext uri="{FF2B5EF4-FFF2-40B4-BE49-F238E27FC236}">
                <a16:creationId xmlns:a16="http://schemas.microsoft.com/office/drawing/2014/main" id="{BB382753-1A75-400D-BAD8-40ED8917F6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4339" y="1302141"/>
            <a:ext cx="641684" cy="66972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softEdge rad="63500"/>
          </a:effectLst>
        </p:spPr>
        <p:txBody>
          <a:bodyPr anchor="ctr"/>
          <a:lstStyle>
            <a:lvl1pPr algn="ctr">
              <a:buNone/>
              <a:defRPr lang="en-US" sz="500" dirty="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580860552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Overvie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47F35E01-B94F-4AE7-9A59-9F2287BAE7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003E9C51-06B4-4E50-9CBD-3512D6B98AC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2963DF80-6838-4281-8616-855F224175E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1B3F754C-2992-4927-83B1-96580F04ED8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72149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Overview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F055F06-F2F2-41E1-90AF-6A9CA00C17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5">
            <a:extLst>
              <a:ext uri="{FF2B5EF4-FFF2-40B4-BE49-F238E27FC236}">
                <a16:creationId xmlns:a16="http://schemas.microsoft.com/office/drawing/2014/main" id="{358D2AF6-E244-4B76-B419-2355E0B4D3B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4F4E1D8E-047F-4AFC-93A8-7C30AE6184C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0" name="Picture Placeholder 5">
            <a:extLst>
              <a:ext uri="{FF2B5EF4-FFF2-40B4-BE49-F238E27FC236}">
                <a16:creationId xmlns:a16="http://schemas.microsoft.com/office/drawing/2014/main" id="{26957D83-E845-43BC-A4F1-6C8318618C3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857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1" name="Picture Placeholder 5">
            <a:extLst>
              <a:ext uri="{FF2B5EF4-FFF2-40B4-BE49-F238E27FC236}">
                <a16:creationId xmlns:a16="http://schemas.microsoft.com/office/drawing/2014/main" id="{9541E820-EAA2-420E-9258-8ED61BC2FAC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32702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2" name="Picture Placeholder 5">
            <a:extLst>
              <a:ext uri="{FF2B5EF4-FFF2-40B4-BE49-F238E27FC236}">
                <a16:creationId xmlns:a16="http://schemas.microsoft.com/office/drawing/2014/main" id="{E845D6CC-5534-46E0-8C12-EAA544716E4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6547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14FE8136-E2DE-476E-B22A-A1BA015A92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00392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8965460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47F35E01-B94F-4AE7-9A59-9F2287BAE7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003E9C51-06B4-4E50-9CBD-3512D6B98AC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2963DF80-6838-4281-8616-855F224175E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1B3F754C-2992-4927-83B1-96580F04ED8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6"/>
            <a:ext cx="2697805" cy="45947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4125905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F055F06-F2F2-41E1-90AF-6A9CA00C17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5">
            <a:extLst>
              <a:ext uri="{FF2B5EF4-FFF2-40B4-BE49-F238E27FC236}">
                <a16:creationId xmlns:a16="http://schemas.microsoft.com/office/drawing/2014/main" id="{358D2AF6-E244-4B76-B419-2355E0B4D3B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4F4E1D8E-047F-4AFC-93A8-7C30AE6184C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0" name="Picture Placeholder 5">
            <a:extLst>
              <a:ext uri="{FF2B5EF4-FFF2-40B4-BE49-F238E27FC236}">
                <a16:creationId xmlns:a16="http://schemas.microsoft.com/office/drawing/2014/main" id="{26957D83-E845-43BC-A4F1-6C8318618C3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857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1" name="Picture Placeholder 5">
            <a:extLst>
              <a:ext uri="{FF2B5EF4-FFF2-40B4-BE49-F238E27FC236}">
                <a16:creationId xmlns:a16="http://schemas.microsoft.com/office/drawing/2014/main" id="{9541E820-EAA2-420E-9258-8ED61BC2FAC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32702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2" name="Picture Placeholder 5">
            <a:extLst>
              <a:ext uri="{FF2B5EF4-FFF2-40B4-BE49-F238E27FC236}">
                <a16:creationId xmlns:a16="http://schemas.microsoft.com/office/drawing/2014/main" id="{E845D6CC-5534-46E0-8C12-EAA544716E4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6547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14FE8136-E2DE-476E-B22A-A1BA015A92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003920" y="4092632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60785964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F055F06-F2F2-41E1-90AF-6A9CA00C17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5">
            <a:extLst>
              <a:ext uri="{FF2B5EF4-FFF2-40B4-BE49-F238E27FC236}">
                <a16:creationId xmlns:a16="http://schemas.microsoft.com/office/drawing/2014/main" id="{358D2AF6-E244-4B76-B419-2355E0B4D3B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4F4E1D8E-047F-4AFC-93A8-7C30AE6184C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261296006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with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F055F06-F2F2-41E1-90AF-6A9CA00C17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5">
            <a:extLst>
              <a:ext uri="{FF2B5EF4-FFF2-40B4-BE49-F238E27FC236}">
                <a16:creationId xmlns:a16="http://schemas.microsoft.com/office/drawing/2014/main" id="{358D2AF6-E244-4B76-B419-2355E0B4D3B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4F4E1D8E-047F-4AFC-93A8-7C30AE6184C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47975180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with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F055F06-F2F2-41E1-90AF-6A9CA00C17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4092633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5">
            <a:extLst>
              <a:ext uri="{FF2B5EF4-FFF2-40B4-BE49-F238E27FC236}">
                <a16:creationId xmlns:a16="http://schemas.microsoft.com/office/drawing/2014/main" id="{358D2AF6-E244-4B76-B419-2355E0B4D3B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4F4E1D8E-047F-4AFC-93A8-7C30AE6184C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4092633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32165952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with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76325" y="2723441"/>
            <a:ext cx="2239480" cy="14472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018051C4-A249-4EC9-A985-B5EB5E0ACD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85806" y="2723441"/>
            <a:ext cx="2239480" cy="14472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141FE595-5684-4E5F-B637-B0C4A2452D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95287" y="2723441"/>
            <a:ext cx="2239480" cy="14472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60E86E30-BF23-4954-BC0F-9A06766F3A3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904768" y="2723441"/>
            <a:ext cx="2239480" cy="14472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25783494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EF055F06-F2F2-41E1-90AF-6A9CA00C17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270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5">
            <a:extLst>
              <a:ext uri="{FF2B5EF4-FFF2-40B4-BE49-F238E27FC236}">
                <a16:creationId xmlns:a16="http://schemas.microsoft.com/office/drawing/2014/main" id="{358D2AF6-E244-4B76-B419-2355E0B4D3B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6547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4F4E1D8E-047F-4AFC-93A8-7C30AE6184C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03920" y="1742517"/>
            <a:ext cx="2697805" cy="2231968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737514995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A652012-F096-4D5A-B8A3-3313AF798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66803" y="1748629"/>
            <a:ext cx="2252540" cy="2251366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4243D4E-8E80-435B-B67E-84A6C05BEB8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72988" y="1748629"/>
            <a:ext cx="2252540" cy="2251366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4DA0B3D2-AE60-4A67-BF7D-772D5F8BF69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79173" y="1748629"/>
            <a:ext cx="2252540" cy="2251366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9CA6F911-2647-45E9-8D93-66F1FCDDE8C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885357" y="1748629"/>
            <a:ext cx="2252540" cy="2251366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87483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6CC7A50-9125-422E-BB9C-AB16442070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418843381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77F8B23D-57BF-44E8-9AF0-62FA3DAE16C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1691717"/>
            <a:ext cx="5605725" cy="14578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B0830AC5-52FE-4B2C-A306-B5A75036DAA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8570" y="3289902"/>
            <a:ext cx="5605725" cy="14578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A42B2D84-0841-4F48-8E96-7075D06B199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88570" y="4888087"/>
            <a:ext cx="5605725" cy="1457883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830871030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77F8B23D-57BF-44E8-9AF0-62FA3DAE16C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60071" y="1691717"/>
            <a:ext cx="4680000" cy="3896283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423B759-C2A3-45DC-9F33-140A8D471AD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451929" y="1691716"/>
            <a:ext cx="4680000" cy="3896283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01944738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77F8B23D-57BF-44E8-9AF0-62FA3DAE16C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6000" cy="68580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5128056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77F8B23D-57BF-44E8-9AF0-62FA3DAE16C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6000" cy="68580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59695839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77F8B23D-57BF-44E8-9AF0-62FA3DAE16C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34290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88357614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y Choose Us with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36816B1-1EA0-4BA2-A979-9D83C6228D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FC128A1-CE60-4A14-BDE6-45498FE6A8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4" name="Picture Placeholder 5">
            <a:extLst>
              <a:ext uri="{FF2B5EF4-FFF2-40B4-BE49-F238E27FC236}">
                <a16:creationId xmlns:a16="http://schemas.microsoft.com/office/drawing/2014/main" id="{5BC3E666-4DA4-428B-8186-15690AE136C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76273" y="1813944"/>
            <a:ext cx="2340001" cy="2340000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D7762249-D25C-4068-AC6D-A31E9D4B268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576091" y="1813944"/>
            <a:ext cx="2340001" cy="2340000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9F9DDEBE-49C9-454D-8C9C-16C8DED2758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275909" y="1813944"/>
            <a:ext cx="2340001" cy="2340000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7A277DDB-94C4-4A33-81A8-359829FAE27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975727" y="1813944"/>
            <a:ext cx="2340001" cy="2340000"/>
          </a:xfrm>
          <a:prstGeom prst="roundRect">
            <a:avLst>
              <a:gd name="adj" fmla="val 2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590909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dmap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0676D70E-DE48-4DEB-92C2-6249ADB4674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64480" y="424742"/>
            <a:ext cx="1463040" cy="146304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F706EF86-1F6B-49EF-AAC0-7CED34C400B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4480" y="4970218"/>
            <a:ext cx="1463040" cy="146304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939494228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Show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8488E842-1C8B-4BF0-A4DA-43AB20E91B3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68420" y="1561171"/>
            <a:ext cx="6628658" cy="281010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1</a:t>
            </a:r>
          </a:p>
        </p:txBody>
      </p:sp>
    </p:spTree>
    <p:extLst>
      <p:ext uri="{BB962C8B-B14F-4D97-AF65-F5344CB8AC3E}">
        <p14:creationId xmlns:p14="http://schemas.microsoft.com/office/powerpoint/2010/main" val="5308073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Show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3FBFB565-E4FB-4183-8BD5-1DDA64C8564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68420" y="1561171"/>
            <a:ext cx="6628658" cy="281010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2</a:t>
            </a:r>
          </a:p>
        </p:txBody>
      </p:sp>
    </p:spTree>
    <p:extLst>
      <p:ext uri="{BB962C8B-B14F-4D97-AF65-F5344CB8AC3E}">
        <p14:creationId xmlns:p14="http://schemas.microsoft.com/office/powerpoint/2010/main" val="9936182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Show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512BF1A-CC10-47E9-BE8D-12E832DCF7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68420" y="1561171"/>
            <a:ext cx="6628658" cy="281010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3</a:t>
            </a:r>
          </a:p>
        </p:txBody>
      </p:sp>
    </p:spTree>
    <p:extLst>
      <p:ext uri="{BB962C8B-B14F-4D97-AF65-F5344CB8AC3E}">
        <p14:creationId xmlns:p14="http://schemas.microsoft.com/office/powerpoint/2010/main" val="17673517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832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6CC7A50-9125-422E-BB9C-AB16442070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6275" y="628650"/>
            <a:ext cx="10839450" cy="56007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12854299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8042744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shbaord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B727A6A8-4DAE-45F2-8085-E0353AFF86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4398" y="904874"/>
            <a:ext cx="2133599" cy="1373189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22BACBDA-D2E1-4184-B7D4-8875E4E7C6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63951" y="904874"/>
            <a:ext cx="2133599" cy="1373189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DEF10F07-665F-41D7-A9D2-358164298C2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400802" y="904874"/>
            <a:ext cx="2133599" cy="1373189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F53ABD7C-94E6-4632-A885-95C05F829BB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44002" y="904874"/>
            <a:ext cx="2133599" cy="1373189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1858700852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shbaord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4A80EFCA-C790-4CFC-99F9-26C0247D759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7299" y="869981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FDCCF324-2D0B-4C13-B782-C9F218E359F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77299" y="1787308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95000"/>
              </a:schemeClr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D94A1A2-0715-43EC-8F5C-33950036B89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77299" y="2704635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95000"/>
              </a:schemeClr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C162F417-1BAB-4F46-AD4F-8477E5D02C3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77299" y="3621962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95000"/>
              </a:schemeClr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1CA8754E-77A8-493E-A022-FAAF449053D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77299" y="4539289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95000"/>
              </a:schemeClr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55F69957-CE01-4DFE-B71C-EE8981AAD7C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77299" y="5456616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95000"/>
              </a:schemeClr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07458032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shbaord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6E9F9E2A-DA02-43B6-8E18-7FECEDA7521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82126" y="1799564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3FEC0320-9A56-4C3D-862C-FD5D894B3E8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82126" y="2689688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9838F4E7-CA6E-4595-8789-2501F7F4C7B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82126" y="3624056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5" name="Picture Placeholder 8">
            <a:extLst>
              <a:ext uri="{FF2B5EF4-FFF2-40B4-BE49-F238E27FC236}">
                <a16:creationId xmlns:a16="http://schemas.microsoft.com/office/drawing/2014/main" id="{23AA24AB-BB75-4B10-9424-5D84E9E65FF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82126" y="4536302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6" name="Picture Placeholder 8">
            <a:extLst>
              <a:ext uri="{FF2B5EF4-FFF2-40B4-BE49-F238E27FC236}">
                <a16:creationId xmlns:a16="http://schemas.microsoft.com/office/drawing/2014/main" id="{8F523368-CA43-4021-AB70-C7211B8AF31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82126" y="5448549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D9BA096D-780C-436C-A853-9DCF021C6A8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720763" y="1799564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8" name="Picture Placeholder 8">
            <a:extLst>
              <a:ext uri="{FF2B5EF4-FFF2-40B4-BE49-F238E27FC236}">
                <a16:creationId xmlns:a16="http://schemas.microsoft.com/office/drawing/2014/main" id="{3B810889-41DA-406D-BFD4-79E69AF284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9516" y="1799564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C829A924-0832-4119-A0AC-BF93F89840F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84488" y="1799564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E44621EE-6CD1-4DFC-9186-ADA566B6997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720763" y="2689688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51" name="Picture Placeholder 8">
            <a:extLst>
              <a:ext uri="{FF2B5EF4-FFF2-40B4-BE49-F238E27FC236}">
                <a16:creationId xmlns:a16="http://schemas.microsoft.com/office/drawing/2014/main" id="{22761445-0147-4746-894D-3A4AA61245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59516" y="2689688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52" name="Picture Placeholder 8">
            <a:extLst>
              <a:ext uri="{FF2B5EF4-FFF2-40B4-BE49-F238E27FC236}">
                <a16:creationId xmlns:a16="http://schemas.microsoft.com/office/drawing/2014/main" id="{40788EBD-B7C3-4BA2-97D3-1888E649480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4488" y="2689688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53" name="Picture Placeholder 8">
            <a:extLst>
              <a:ext uri="{FF2B5EF4-FFF2-40B4-BE49-F238E27FC236}">
                <a16:creationId xmlns:a16="http://schemas.microsoft.com/office/drawing/2014/main" id="{651679A2-A090-4A79-A368-A7E959F10D9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59516" y="3624056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54" name="Picture Placeholder 8">
            <a:extLst>
              <a:ext uri="{FF2B5EF4-FFF2-40B4-BE49-F238E27FC236}">
                <a16:creationId xmlns:a16="http://schemas.microsoft.com/office/drawing/2014/main" id="{A433C367-91F6-4E93-8E1E-227896248441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184488" y="3624056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55" name="Picture Placeholder 8">
            <a:extLst>
              <a:ext uri="{FF2B5EF4-FFF2-40B4-BE49-F238E27FC236}">
                <a16:creationId xmlns:a16="http://schemas.microsoft.com/office/drawing/2014/main" id="{7383285A-FFD1-4A92-AF94-2F192F2B72C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184488" y="4536302"/>
            <a:ext cx="525270" cy="52527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">
            <a:solidFill>
              <a:srgbClr val="F8F8F8"/>
            </a:solidFill>
          </a:ln>
        </p:spPr>
        <p:txBody>
          <a:bodyPr anchor="ctr"/>
          <a:lstStyle>
            <a:lvl1pPr algn="ctr">
              <a:buNone/>
              <a:defRPr sz="5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62118667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shbaord with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5">
            <a:extLst>
              <a:ext uri="{FF2B5EF4-FFF2-40B4-BE49-F238E27FC236}">
                <a16:creationId xmlns:a16="http://schemas.microsoft.com/office/drawing/2014/main" id="{BE52E5B7-2B8D-467A-85C6-9BCAF560594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4398" y="1981996"/>
            <a:ext cx="2133599" cy="1287816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25" name="Picture Placeholder 5">
            <a:extLst>
              <a:ext uri="{FF2B5EF4-FFF2-40B4-BE49-F238E27FC236}">
                <a16:creationId xmlns:a16="http://schemas.microsoft.com/office/drawing/2014/main" id="{4BFF12F6-CE69-4ED4-AB68-AA8A209057D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663951" y="1981996"/>
            <a:ext cx="2133599" cy="1287816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26" name="Picture Placeholder 5">
            <a:extLst>
              <a:ext uri="{FF2B5EF4-FFF2-40B4-BE49-F238E27FC236}">
                <a16:creationId xmlns:a16="http://schemas.microsoft.com/office/drawing/2014/main" id="{B8BCF0A8-AF03-4725-95F1-AF24AD789A7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400802" y="1981996"/>
            <a:ext cx="2133599" cy="1287816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27" name="Picture Placeholder 5">
            <a:extLst>
              <a:ext uri="{FF2B5EF4-FFF2-40B4-BE49-F238E27FC236}">
                <a16:creationId xmlns:a16="http://schemas.microsoft.com/office/drawing/2014/main" id="{94A884A8-83B9-44FF-86D7-6CED642E25C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44002" y="1981996"/>
            <a:ext cx="2133599" cy="1287816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119469399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shbaord with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907C44E6-7BC3-499B-9750-DE5CE143C7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2000" y="745091"/>
            <a:ext cx="2453951" cy="3124532"/>
          </a:xfrm>
          <a:prstGeom prst="roundRect">
            <a:avLst>
              <a:gd name="adj" fmla="val 265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48846876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70591CFC-91E2-468C-9DEB-124D17A3EC0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53645" y="2013994"/>
            <a:ext cx="4308930" cy="358670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Image 3</a:t>
            </a:r>
          </a:p>
        </p:txBody>
      </p:sp>
    </p:spTree>
    <p:extLst>
      <p:ext uri="{BB962C8B-B14F-4D97-AF65-F5344CB8AC3E}">
        <p14:creationId xmlns:p14="http://schemas.microsoft.com/office/powerpoint/2010/main" val="650288203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252E625-E812-42F5-B3E3-909E135A765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31808" y="2014558"/>
            <a:ext cx="2128384" cy="212838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92060908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252E625-E812-42F5-B3E3-909E135A765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8751" y="2364808"/>
            <a:ext cx="2128384" cy="212838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5228422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with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252E625-E812-42F5-B3E3-909E135A765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31808" y="1633558"/>
            <a:ext cx="2128384" cy="212838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337872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6CC7A50-9125-422E-BB9C-AB16442070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5143499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8277386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with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F34278-D38D-4E96-B3D5-3F142FA2DE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27025" y="1997868"/>
            <a:ext cx="11537950" cy="2862263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209836375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andscap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F34278-D38D-4E96-B3D5-3F142FA2DE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997868"/>
            <a:ext cx="12192000" cy="2862263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5136819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45D745E-FCB2-4D16-9390-09850FA79F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	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4599032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- Core Val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45D745E-FCB2-4D16-9390-09850FA79F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3460368"/>
            <a:ext cx="12192000" cy="6897914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0">
            <a:solidFill>
              <a:schemeClr val="accent1"/>
            </a:solidFill>
          </a:ln>
          <a:effectLst/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867186603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- Core Valu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45D745E-FCB2-4D16-9390-09850FA79F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37794"/>
            <a:ext cx="12192000" cy="293900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	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05052627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B3D7064-FEF9-43A9-BA74-FA575E3105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575" y="1983600"/>
            <a:ext cx="2437200" cy="24372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EA576DE2-8B65-448D-9F75-E90C3A2C0BC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48775" y="4420800"/>
            <a:ext cx="2437200" cy="24372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699B59FD-65E1-4DE9-ACC7-B9F1E86FD1E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8975" y="1983600"/>
            <a:ext cx="2437200" cy="24372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792D02B1-81DE-4A7E-B50A-2BA94BF0F3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317600" y="4420800"/>
            <a:ext cx="2437200" cy="24372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0" name="Picture Placeholder 4">
            <a:extLst>
              <a:ext uri="{FF2B5EF4-FFF2-40B4-BE49-F238E27FC236}">
                <a16:creationId xmlns:a16="http://schemas.microsoft.com/office/drawing/2014/main" id="{7C6A4072-9E0C-47E6-9600-D3664CFFDC5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754800" y="1983600"/>
            <a:ext cx="2437200" cy="24372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37180194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EA576DE2-8B65-448D-9F75-E90C3A2C0BC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48000" y="3429000"/>
            <a:ext cx="3045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D10BDF7D-83E9-4B2E-A91E-D8379D139F5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3000" y="3429000"/>
            <a:ext cx="3045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E29EF675-F518-468C-B7B7-437D12B8EC7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38000" y="3429000"/>
            <a:ext cx="3045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FB7CA84D-A92D-4E8A-84FD-9C8159B0526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00" y="0"/>
            <a:ext cx="3045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39B6C3FD-F456-4555-9C2F-C8E3C661D93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054002" y="0"/>
            <a:ext cx="3045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AD5EC224-8396-481C-9A86-142FFA6881D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9002" y="0"/>
            <a:ext cx="3045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78286015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B3D7064-FEF9-43A9-BA74-FA575E3105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900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EA576DE2-8B65-448D-9F75-E90C3A2C0BC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37200" y="342900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792D02B1-81DE-4A7E-B50A-2BA94BF0F3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877400" y="342900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0" name="Picture Placeholder 4">
            <a:extLst>
              <a:ext uri="{FF2B5EF4-FFF2-40B4-BE49-F238E27FC236}">
                <a16:creationId xmlns:a16="http://schemas.microsoft.com/office/drawing/2014/main" id="{7C6A4072-9E0C-47E6-9600-D3664CFFDC5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17600" y="342900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2903AB6F-7F01-425F-A56A-9AECA050C65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437200" y="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5269FE5B-0BDC-44A6-B357-1883F9B5F0A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754800" y="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E3912E4A-8645-40AE-BAE7-584F0E8C315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877400" y="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12894971-4967-4A25-A37D-07552236C2F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317600" y="0"/>
            <a:ext cx="24372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49913361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B3D7064-FEF9-43A9-BA74-FA575E3105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286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EA576DE2-8B65-448D-9F75-E90C3A2C0BC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37200" y="2286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792D02B1-81DE-4A7E-B50A-2BA94BF0F3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876975" y="2286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0" name="Picture Placeholder 4">
            <a:extLst>
              <a:ext uri="{FF2B5EF4-FFF2-40B4-BE49-F238E27FC236}">
                <a16:creationId xmlns:a16="http://schemas.microsoft.com/office/drawing/2014/main" id="{7C6A4072-9E0C-47E6-9600-D3664CFFDC5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12025" y="2286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2903AB6F-7F01-425F-A56A-9AECA050C65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437200" y="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5269FE5B-0BDC-44A6-B357-1883F9B5F0A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754800" y="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E3912E4A-8645-40AE-BAE7-584F0E8C315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877400" y="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12894971-4967-4A25-A37D-07552236C2F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317600" y="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D6F32408-7974-4BBD-B733-212CBBF00C00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4572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E52616BD-9CE9-4FB0-88B9-DB28F4569CF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877825" y="4572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C7F04270-538E-4880-9B49-AC2C2C34AD38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315025" y="4572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24A057AA-A64D-4E8F-9C02-7132260812AD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743225" y="4572000"/>
            <a:ext cx="24372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78007737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D6F32408-7974-4BBD-B733-212CBBF00C00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51366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1" name="Picture Placeholder 4">
            <a:extLst>
              <a:ext uri="{FF2B5EF4-FFF2-40B4-BE49-F238E27FC236}">
                <a16:creationId xmlns:a16="http://schemas.microsoft.com/office/drawing/2014/main" id="{31B2E8DE-FBCE-4B60-A51B-09625000EF9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0" y="34230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2" name="Picture Placeholder 4">
            <a:extLst>
              <a:ext uri="{FF2B5EF4-FFF2-40B4-BE49-F238E27FC236}">
                <a16:creationId xmlns:a16="http://schemas.microsoft.com/office/drawing/2014/main" id="{02FB8AE9-D397-4711-BB85-5551C95ED0B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7017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3" name="Picture Placeholder 4">
            <a:extLst>
              <a:ext uri="{FF2B5EF4-FFF2-40B4-BE49-F238E27FC236}">
                <a16:creationId xmlns:a16="http://schemas.microsoft.com/office/drawing/2014/main" id="{0A8D2B45-A9AA-4D77-B782-B6523E6F9D6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0" y="-1954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4" name="Picture Placeholder 4">
            <a:extLst>
              <a:ext uri="{FF2B5EF4-FFF2-40B4-BE49-F238E27FC236}">
                <a16:creationId xmlns:a16="http://schemas.microsoft.com/office/drawing/2014/main" id="{2308E62E-BAC2-4602-8275-86D800D1CCAA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030400" y="51289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76FFD965-9C7F-4F00-8D1F-D2080E07BCB1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030400" y="34230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6" name="Picture Placeholder 4">
            <a:extLst>
              <a:ext uri="{FF2B5EF4-FFF2-40B4-BE49-F238E27FC236}">
                <a16:creationId xmlns:a16="http://schemas.microsoft.com/office/drawing/2014/main" id="{9CEB872F-1C5F-4760-9014-5B8502D7A6AF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030400" y="17017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7" name="Picture Placeholder 4">
            <a:extLst>
              <a:ext uri="{FF2B5EF4-FFF2-40B4-BE49-F238E27FC236}">
                <a16:creationId xmlns:a16="http://schemas.microsoft.com/office/drawing/2014/main" id="{00A323DE-3A48-4349-9A1D-300A92AE8A69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2041975" y="-1954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6" name="Picture Placeholder 4">
            <a:extLst>
              <a:ext uri="{FF2B5EF4-FFF2-40B4-BE49-F238E27FC236}">
                <a16:creationId xmlns:a16="http://schemas.microsoft.com/office/drawing/2014/main" id="{8FF26D43-193B-4E93-82D7-2C3CF12ABFB3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071686" y="51289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7" name="Picture Placeholder 4">
            <a:extLst>
              <a:ext uri="{FF2B5EF4-FFF2-40B4-BE49-F238E27FC236}">
                <a16:creationId xmlns:a16="http://schemas.microsoft.com/office/drawing/2014/main" id="{0A78873A-C233-4E75-81F6-D3DC2CCB0ABC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4071686" y="34230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8" name="Picture Placeholder 4">
            <a:extLst>
              <a:ext uri="{FF2B5EF4-FFF2-40B4-BE49-F238E27FC236}">
                <a16:creationId xmlns:a16="http://schemas.microsoft.com/office/drawing/2014/main" id="{8F399F97-6EEF-4750-91E6-38023AEB289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4071686" y="17017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9" name="Picture Placeholder 4">
            <a:extLst>
              <a:ext uri="{FF2B5EF4-FFF2-40B4-BE49-F238E27FC236}">
                <a16:creationId xmlns:a16="http://schemas.microsoft.com/office/drawing/2014/main" id="{7CAC0279-27BA-4A15-92E3-CE915F177CED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4071686" y="-1954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0" name="Picture Placeholder 4">
            <a:extLst>
              <a:ext uri="{FF2B5EF4-FFF2-40B4-BE49-F238E27FC236}">
                <a16:creationId xmlns:a16="http://schemas.microsoft.com/office/drawing/2014/main" id="{E4966C61-FC4A-4500-8196-897FDC599113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091200" y="51289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1" name="Picture Placeholder 4">
            <a:extLst>
              <a:ext uri="{FF2B5EF4-FFF2-40B4-BE49-F238E27FC236}">
                <a16:creationId xmlns:a16="http://schemas.microsoft.com/office/drawing/2014/main" id="{7B6092F4-0845-49F9-AE8A-3C4D69EBE22A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6091200" y="34230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2" name="Picture Placeholder 4">
            <a:extLst>
              <a:ext uri="{FF2B5EF4-FFF2-40B4-BE49-F238E27FC236}">
                <a16:creationId xmlns:a16="http://schemas.microsoft.com/office/drawing/2014/main" id="{135A3E73-5D28-4E0F-B562-EF2F488A10F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091200" y="17017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3" name="Picture Placeholder 4">
            <a:extLst>
              <a:ext uri="{FF2B5EF4-FFF2-40B4-BE49-F238E27FC236}">
                <a16:creationId xmlns:a16="http://schemas.microsoft.com/office/drawing/2014/main" id="{BA8FF157-B140-4C82-B2C1-4058A4FB1468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6091200" y="-1954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4" name="Picture Placeholder 4">
            <a:extLst>
              <a:ext uri="{FF2B5EF4-FFF2-40B4-BE49-F238E27FC236}">
                <a16:creationId xmlns:a16="http://schemas.microsoft.com/office/drawing/2014/main" id="{75FE1A7D-18A9-4B13-83FC-F8D9C5A82174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8120316" y="51289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5" name="Picture Placeholder 4">
            <a:extLst>
              <a:ext uri="{FF2B5EF4-FFF2-40B4-BE49-F238E27FC236}">
                <a16:creationId xmlns:a16="http://schemas.microsoft.com/office/drawing/2014/main" id="{7F60C8A9-4A22-48B8-AAE6-DD071866CBA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8120316" y="34230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6" name="Picture Placeholder 4">
            <a:extLst>
              <a:ext uri="{FF2B5EF4-FFF2-40B4-BE49-F238E27FC236}">
                <a16:creationId xmlns:a16="http://schemas.microsoft.com/office/drawing/2014/main" id="{8C950696-5ED8-499C-8393-9C12822E24CF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8120316" y="17017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7" name="Picture Placeholder 4">
            <a:extLst>
              <a:ext uri="{FF2B5EF4-FFF2-40B4-BE49-F238E27FC236}">
                <a16:creationId xmlns:a16="http://schemas.microsoft.com/office/drawing/2014/main" id="{E734B2E3-C17B-47AA-826B-86291866FE9F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120316" y="-1954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8" name="Picture Placeholder 4">
            <a:extLst>
              <a:ext uri="{FF2B5EF4-FFF2-40B4-BE49-F238E27FC236}">
                <a16:creationId xmlns:a16="http://schemas.microsoft.com/office/drawing/2014/main" id="{A49F0A20-0DEC-4CEF-8F47-A233C7FF6E76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0150714" y="51289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9" name="Picture Placeholder 4">
            <a:extLst>
              <a:ext uri="{FF2B5EF4-FFF2-40B4-BE49-F238E27FC236}">
                <a16:creationId xmlns:a16="http://schemas.microsoft.com/office/drawing/2014/main" id="{6D344541-70E4-46D2-9B8F-B089A1465678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0150714" y="3423086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0" name="Picture Placeholder 4">
            <a:extLst>
              <a:ext uri="{FF2B5EF4-FFF2-40B4-BE49-F238E27FC236}">
                <a16:creationId xmlns:a16="http://schemas.microsoft.com/office/drawing/2014/main" id="{6AE18BEC-E812-445D-9EA8-32DA95BB6D2D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10150714" y="170177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1" name="Picture Placeholder 4">
            <a:extLst>
              <a:ext uri="{FF2B5EF4-FFF2-40B4-BE49-F238E27FC236}">
                <a16:creationId xmlns:a16="http://schemas.microsoft.com/office/drawing/2014/main" id="{7ADCD493-2B84-40DE-B877-B8B73BE07779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0150714" y="-19542"/>
            <a:ext cx="20304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67833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6CC7A50-9125-422E-BB9C-AB164420702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7500" y="266702"/>
            <a:ext cx="11569700" cy="4203698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63325575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BEAA60-F546-4F34-83C5-94C55C73773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536371" y="1707378"/>
            <a:ext cx="2820109" cy="413593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61173608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BEAA60-F546-4F34-83C5-94C55C73773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3721" y="1671002"/>
            <a:ext cx="2820109" cy="413593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BF4CB3FF-4409-4A39-AE64-103EE4217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68063" y="1671002"/>
            <a:ext cx="2820109" cy="413593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720113705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BEAA60-F546-4F34-83C5-94C55C73773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93338" y="1627460"/>
            <a:ext cx="3348000" cy="252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1C184419-7C99-4765-9496-3E2F3CCBD12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22000" y="1627460"/>
            <a:ext cx="3348000" cy="252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CB20C84D-4726-4ABB-980D-1A4E0034F45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50662" y="1627460"/>
            <a:ext cx="3348000" cy="252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036584715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BEAA60-F546-4F34-83C5-94C55C73773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98462" y="1703777"/>
            <a:ext cx="2368938" cy="243007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BCA69B14-F3A5-40CA-9053-C18824AFF02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2322" y="1703777"/>
            <a:ext cx="2368938" cy="243007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A9B3938-6137-4CDD-AB6D-51993EB85C3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4602" y="1703777"/>
            <a:ext cx="2368938" cy="243007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C86CC637-6409-48C1-AE9F-9B530F276B7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50742" y="1703777"/>
            <a:ext cx="2368938" cy="243007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47161592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circles with about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95870C76-0347-47B9-9240-F07D46529E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99130" y="1785390"/>
            <a:ext cx="2230871" cy="2230871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8B81AC86-7581-4D58-835A-55765C67BC6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33458" y="1785390"/>
            <a:ext cx="2230871" cy="2230871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256AFB06-62EA-4C6E-809C-D29EC8EFB42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667786" y="1785390"/>
            <a:ext cx="2230871" cy="2230871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25176359-3DFF-4515-87CD-F33DEEF1C5D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02114" y="1785390"/>
            <a:ext cx="2230871" cy="2230871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65461062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 - circles with about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CE5FDE2-F0CA-4C5D-A875-798CB845F10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53730" y="1640082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79F108B7-08A3-4571-B3B3-0B684558D1C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38444" y="1640082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731A0527-8DB3-494E-9C94-13CA878EC88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823158" y="1640082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D8F4695-1F86-435E-8E6C-6806981F031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718758" y="1640082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9EE69341-B076-4419-99EB-457552FB20C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4254" y="3919144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A2C775F5-EA59-45F5-9173-3649DFC6BE1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938444" y="3919144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B93F3577-2AFB-4CBA-8702-74751AF779E3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823158" y="3919144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FB24CD8E-3869-4897-B2BD-FC19570FD14D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707872" y="3919144"/>
            <a:ext cx="1424759" cy="1424759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99820328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 - Rect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1198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0403C16B-AFE0-4C73-8A7E-53BCE86138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65426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8F4E7577-3CEF-4946-BDE2-326360B15F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29654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B7D9A27-ABC1-4DB8-9780-F3E4FD2A82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3882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A1F4A21-B313-457B-BA04-C06D222CC6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558110" y="1937794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6245299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images - Rect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8368050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0403C16B-AFE0-4C73-8A7E-53BCE86138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6103822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8F4E7577-3CEF-4946-BDE2-326360B15F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3839594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B7D9A27-ABC1-4DB8-9780-F3E4FD2A82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575366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A1F4A21-B313-457B-BA04-C06D222CC6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8862" y="1937794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6902073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images - Rect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6082050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0403C16B-AFE0-4C73-8A7E-53BCE86138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3817822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8F4E7577-3CEF-4946-BDE2-326360B15F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553594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B7D9A27-ABC1-4DB8-9780-F3E4FD2A82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0634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A1F4A21-B313-457B-BA04-C06D222CC6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328412" y="1937794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90496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images - Rect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3817369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0403C16B-AFE0-4C73-8A7E-53BCE86138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553141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8F4E7577-3CEF-4946-BDE2-326360B15F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1087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B7D9A27-ABC1-4DB8-9780-F3E4FD2A82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350184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A1F4A21-B313-457B-BA04-C06D222CC6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4614412" y="1937794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7968730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icture Placeholder 7">
            <a:extLst>
              <a:ext uri="{FF2B5EF4-FFF2-40B4-BE49-F238E27FC236}">
                <a16:creationId xmlns:a16="http://schemas.microsoft.com/office/drawing/2014/main" id="{44BAE2D1-B628-4691-A677-ADB0E964E747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5022350" y="21690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1" name="Picture Placeholder 7">
            <a:extLst>
              <a:ext uri="{FF2B5EF4-FFF2-40B4-BE49-F238E27FC236}">
                <a16:creationId xmlns:a16="http://schemas.microsoft.com/office/drawing/2014/main" id="{A347EBBF-2D69-46DA-828F-9790474072DD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7355975" y="21690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2" name="Picture Placeholder 7">
            <a:extLst>
              <a:ext uri="{FF2B5EF4-FFF2-40B4-BE49-F238E27FC236}">
                <a16:creationId xmlns:a16="http://schemas.microsoft.com/office/drawing/2014/main" id="{253329E5-9B46-4E84-BB47-C37A58E0DF47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9689600" y="21690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3" name="Picture Placeholder 7">
            <a:extLst>
              <a:ext uri="{FF2B5EF4-FFF2-40B4-BE49-F238E27FC236}">
                <a16:creationId xmlns:a16="http://schemas.microsoft.com/office/drawing/2014/main" id="{0283E3F9-6587-4698-B553-45FC5DDFC55F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2688725" y="21690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4" name="Picture Placeholder 7">
            <a:extLst>
              <a:ext uri="{FF2B5EF4-FFF2-40B4-BE49-F238E27FC236}">
                <a16:creationId xmlns:a16="http://schemas.microsoft.com/office/drawing/2014/main" id="{72DAC6A7-5A6C-43FA-9ECB-DA307EAF1EE8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355100" y="21690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5" name="Picture Placeholder 7">
            <a:extLst>
              <a:ext uri="{FF2B5EF4-FFF2-40B4-BE49-F238E27FC236}">
                <a16:creationId xmlns:a16="http://schemas.microsoft.com/office/drawing/2014/main" id="{C68E8BD3-1BA3-41BF-9E1F-0D147A74ED73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002213" y="-523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6" name="Picture Placeholder 7">
            <a:extLst>
              <a:ext uri="{FF2B5EF4-FFF2-40B4-BE49-F238E27FC236}">
                <a16:creationId xmlns:a16="http://schemas.microsoft.com/office/drawing/2014/main" id="{467E7467-8256-4408-9292-5B5CB9C953F2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7335838" y="-523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7" name="Picture Placeholder 7">
            <a:extLst>
              <a:ext uri="{FF2B5EF4-FFF2-40B4-BE49-F238E27FC236}">
                <a16:creationId xmlns:a16="http://schemas.microsoft.com/office/drawing/2014/main" id="{B527A906-A3E8-416F-98C8-105B9F3C2832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9669463" y="-523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8" name="Picture Placeholder 7">
            <a:extLst>
              <a:ext uri="{FF2B5EF4-FFF2-40B4-BE49-F238E27FC236}">
                <a16:creationId xmlns:a16="http://schemas.microsoft.com/office/drawing/2014/main" id="{263B44AD-2BBC-463D-B8C0-455005CCAD36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2668588" y="-523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9" name="Picture Placeholder 7">
            <a:extLst>
              <a:ext uri="{FF2B5EF4-FFF2-40B4-BE49-F238E27FC236}">
                <a16:creationId xmlns:a16="http://schemas.microsoft.com/office/drawing/2014/main" id="{EB9D2E83-ECF0-4142-8813-ACBB405B6412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34963" y="-523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0" name="Picture Placeholder 7">
            <a:extLst>
              <a:ext uri="{FF2B5EF4-FFF2-40B4-BE49-F238E27FC236}">
                <a16:creationId xmlns:a16="http://schemas.microsoft.com/office/drawing/2014/main" id="{9510DE00-B27D-4871-B0D3-418B7B4E4CC4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982076" y="4861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1" name="Picture Placeholder 7">
            <a:extLst>
              <a:ext uri="{FF2B5EF4-FFF2-40B4-BE49-F238E27FC236}">
                <a16:creationId xmlns:a16="http://schemas.microsoft.com/office/drawing/2014/main" id="{458C65F2-3630-4E00-B623-2938F12EEACC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7315701" y="4861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2" name="Picture Placeholder 7">
            <a:extLst>
              <a:ext uri="{FF2B5EF4-FFF2-40B4-BE49-F238E27FC236}">
                <a16:creationId xmlns:a16="http://schemas.microsoft.com/office/drawing/2014/main" id="{F1948D01-0142-4AFB-A637-5258CFA0D5F1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649326" y="4861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3" name="Picture Placeholder 7">
            <a:extLst>
              <a:ext uri="{FF2B5EF4-FFF2-40B4-BE49-F238E27FC236}">
                <a16:creationId xmlns:a16="http://schemas.microsoft.com/office/drawing/2014/main" id="{78E2C31D-07F1-4615-BE16-775F32C815CE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2648451" y="4861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4" name="Picture Placeholder 7">
            <a:extLst>
              <a:ext uri="{FF2B5EF4-FFF2-40B4-BE49-F238E27FC236}">
                <a16:creationId xmlns:a16="http://schemas.microsoft.com/office/drawing/2014/main" id="{1AC0B563-E7DE-4CF2-A692-3E7191AFC1A9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314826" y="4861400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30337317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images - Rect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572191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0403C16B-AFE0-4C73-8A7E-53BCE86138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037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8F4E7577-3CEF-4946-BDE2-326360B15F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429106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B7D9A27-ABC1-4DB8-9780-F3E4FD2A82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693334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A1F4A21-B313-457B-BA04-C06D222CC6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6957562" y="1937794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185672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images - Rect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1087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0403C16B-AFE0-4C73-8A7E-53BCE86138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382500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8F4E7577-3CEF-4946-BDE2-326360B15F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4646728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B7D9A27-ABC1-4DB8-9780-F3E4FD2A82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6910956" y="1937795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A1F4A21-B313-457B-BA04-C06D222CC6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9175184" y="1937794"/>
            <a:ext cx="2127476" cy="31677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309863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Rect with about - 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5079" y="1752732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3C1924ED-C7B1-4FE7-8027-CF7DBACFF7F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89027" y="1752732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4D67F7A-E6BE-496D-A348-33E2CA194EE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42974" y="1752732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563F2136-5119-4D52-B7CC-3467C8A413D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96921" y="1752732"/>
            <a:ext cx="2160000" cy="2160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153486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 - rect with about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059DF7B8-8FD6-4AA2-B829-8D4DB6F6AD05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1054099" y="3919144"/>
            <a:ext cx="1425600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6416B38A-FA4E-4F10-93A2-92536D83E46D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939442" y="3919144"/>
            <a:ext cx="1412875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78BF991D-E036-4504-B740-87328D70323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824784" y="3919144"/>
            <a:ext cx="1412875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CF6866B4-4EEE-457A-8999-E707B8E8ABC9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707872" y="3919456"/>
            <a:ext cx="1412875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F2CD5-BA7B-4069-BD7D-41F814DEDB4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054099" y="1679122"/>
            <a:ext cx="1425600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D54D73A2-3EEE-4B62-B64B-7AACF43C47A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939442" y="1683432"/>
            <a:ext cx="1412875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961C4D71-3902-4E3F-AF48-A2BB2E915505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824784" y="1683432"/>
            <a:ext cx="1412875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DAF1E7DD-50FA-462F-99CD-F05038A10FC4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707872" y="1683744"/>
            <a:ext cx="1412875" cy="142557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284512635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images - team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2">
            <a:extLst>
              <a:ext uri="{FF2B5EF4-FFF2-40B4-BE49-F238E27FC236}">
                <a16:creationId xmlns:a16="http://schemas.microsoft.com/office/drawing/2014/main" id="{5C09755D-34F5-497F-AC11-EF83D8E625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87706" y="1705351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9" name="Picture Placeholder 2">
            <a:extLst>
              <a:ext uri="{FF2B5EF4-FFF2-40B4-BE49-F238E27FC236}">
                <a16:creationId xmlns:a16="http://schemas.microsoft.com/office/drawing/2014/main" id="{556C6852-39AD-40BC-99C0-AC0B766F2F5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084653" y="1705351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0" name="Picture Placeholder 2">
            <a:extLst>
              <a:ext uri="{FF2B5EF4-FFF2-40B4-BE49-F238E27FC236}">
                <a16:creationId xmlns:a16="http://schemas.microsoft.com/office/drawing/2014/main" id="{7DE59B39-4659-418A-8EDC-72F41917436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81600" y="1705351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1" name="Picture Placeholder 2">
            <a:extLst>
              <a:ext uri="{FF2B5EF4-FFF2-40B4-BE49-F238E27FC236}">
                <a16:creationId xmlns:a16="http://schemas.microsoft.com/office/drawing/2014/main" id="{71721EE9-DC48-4A90-8166-69B1BE2884A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78547" y="1705351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2" name="Picture Placeholder 2">
            <a:extLst>
              <a:ext uri="{FF2B5EF4-FFF2-40B4-BE49-F238E27FC236}">
                <a16:creationId xmlns:a16="http://schemas.microsoft.com/office/drawing/2014/main" id="{BF1C6F22-E486-4A65-BA9A-D5DDE1711C7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375494" y="1705351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3" name="Picture Placeholder 2">
            <a:extLst>
              <a:ext uri="{FF2B5EF4-FFF2-40B4-BE49-F238E27FC236}">
                <a16:creationId xmlns:a16="http://schemas.microsoft.com/office/drawing/2014/main" id="{1250D8CA-8C33-40A0-A305-872F163EFFB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87706" y="3886698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4" name="Picture Placeholder 2">
            <a:extLst>
              <a:ext uri="{FF2B5EF4-FFF2-40B4-BE49-F238E27FC236}">
                <a16:creationId xmlns:a16="http://schemas.microsoft.com/office/drawing/2014/main" id="{982D066C-C010-4B6B-9517-1EDBA78D57F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084653" y="3886698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5" name="Picture Placeholder 2">
            <a:extLst>
              <a:ext uri="{FF2B5EF4-FFF2-40B4-BE49-F238E27FC236}">
                <a16:creationId xmlns:a16="http://schemas.microsoft.com/office/drawing/2014/main" id="{971E7C66-C6C2-43FE-862B-A32FA2F277E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181600" y="3886698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6" name="Picture Placeholder 2">
            <a:extLst>
              <a:ext uri="{FF2B5EF4-FFF2-40B4-BE49-F238E27FC236}">
                <a16:creationId xmlns:a16="http://schemas.microsoft.com/office/drawing/2014/main" id="{85838117-36BC-4337-B825-5D42725E7DA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278547" y="3886698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5401C3BB-30A5-476C-878F-87E8566B020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375494" y="3886698"/>
            <a:ext cx="1828800" cy="19202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80243952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 - team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F73D7CE3-5FF1-4AC8-A55D-4418395408C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86103" y="1810431"/>
            <a:ext cx="1951116" cy="389186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40CE420D-59AC-433A-A8AC-BE228901195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003271" y="1810431"/>
            <a:ext cx="1951116" cy="389186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2" name="Picture Placeholder 2">
            <a:extLst>
              <a:ext uri="{FF2B5EF4-FFF2-40B4-BE49-F238E27FC236}">
                <a16:creationId xmlns:a16="http://schemas.microsoft.com/office/drawing/2014/main" id="{4D7F8998-62BE-402D-AC11-DBB7D2808B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20439" y="1810431"/>
            <a:ext cx="1951116" cy="389186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3" name="Picture Placeholder 2">
            <a:extLst>
              <a:ext uri="{FF2B5EF4-FFF2-40B4-BE49-F238E27FC236}">
                <a16:creationId xmlns:a16="http://schemas.microsoft.com/office/drawing/2014/main" id="{27B8BFC5-50A3-4A70-B33B-686B1D79498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37607" y="1810431"/>
            <a:ext cx="1951116" cy="389186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ABB374A7-4BA7-4165-90D5-B02338734D6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354775" y="1810431"/>
            <a:ext cx="1951116" cy="389186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65138677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 - te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F73D7CE3-5FF1-4AC8-A55D-4418395408C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86103" y="1835831"/>
            <a:ext cx="1800000" cy="18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5899D-1316-4274-AEEE-776EF01B6D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39026" y="1835831"/>
            <a:ext cx="1800000" cy="18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249E2B2C-1F93-4949-9126-2FF3650AE4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91949" y="1835831"/>
            <a:ext cx="1800000" cy="18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26BAEF59-4CE0-4FCB-BB00-ACC2E5B183F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44872" y="1835831"/>
            <a:ext cx="1800000" cy="18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8D9ED4DB-F122-48F8-B710-8A204CFD2F2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497794" y="1835831"/>
            <a:ext cx="1800000" cy="18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22339000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images - team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F73D7CE3-5FF1-4AC8-A55D-4418395408C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2550" y="1645051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6BA19C1-C97D-41DA-8CEB-8294078EF69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62550" y="2767255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45B443CC-8314-437C-BA0D-EF4B6811A2C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62550" y="3889459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786A1B52-B01B-4B73-BAF8-10B6BE0752C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62550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A9AAB662-F4AD-42AE-A0EE-D241DDB714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57563" y="1649270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DC10D2A5-F299-4F8A-AABF-F54A032A32B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452576" y="1653489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0020EC37-B6A0-4F65-9A62-AAC0D8A9FB8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857563" y="2770068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78D6BB46-56A9-4206-A298-D140D3AE1E8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57563" y="3890866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DEE6E215-3B82-4A52-8CEF-4C82E9500C2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857563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120603E-CB79-45D6-AE76-212DD03793D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452576" y="2772880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34E11A4B-888B-4252-8971-B52BD87639D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452576" y="3892271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5C92F197-E465-47AA-BF8E-17A1A502E28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452576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66964383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 images - team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F73D7CE3-5FF1-4AC8-A55D-4418395408C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0575" y="1645051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6BA19C1-C97D-41DA-8CEB-8294078EF69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00575" y="2767255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45B443CC-8314-437C-BA0D-EF4B6811A2C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0575" y="3889459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786A1B52-B01B-4B73-BAF8-10B6BE0752C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0575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A9AAB662-F4AD-42AE-A0EE-D241DDB714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581213" y="1645051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0020EC37-B6A0-4F65-9A62-AAC0D8A9FB8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81213" y="2767255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78D6BB46-56A9-4206-A298-D140D3AE1E8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581213" y="3889459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DEE6E215-3B82-4A52-8CEF-4C82E9500C2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581213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D619A382-363B-4991-A2FE-768618F16CC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61851" y="1645051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F34BDEE1-2270-4993-897B-A8C8A95E0A8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461851" y="2767255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67ADF263-3ADA-4705-B2F1-4E8F25D8721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461851" y="3889459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9" name="Picture Placeholder 2">
            <a:extLst>
              <a:ext uri="{FF2B5EF4-FFF2-40B4-BE49-F238E27FC236}">
                <a16:creationId xmlns:a16="http://schemas.microsoft.com/office/drawing/2014/main" id="{98D87CA5-8D83-40C6-B101-E31BCC231D99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6461851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5AA6687C-C965-4D8E-BC80-A8B185F13E79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342489" y="1645051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2" name="Picture Placeholder 2">
            <a:extLst>
              <a:ext uri="{FF2B5EF4-FFF2-40B4-BE49-F238E27FC236}">
                <a16:creationId xmlns:a16="http://schemas.microsoft.com/office/drawing/2014/main" id="{93206BA2-0927-49D0-98BB-DFCE6A68642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342489" y="2767255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3" name="Picture Placeholder 2">
            <a:extLst>
              <a:ext uri="{FF2B5EF4-FFF2-40B4-BE49-F238E27FC236}">
                <a16:creationId xmlns:a16="http://schemas.microsoft.com/office/drawing/2014/main" id="{CB92B1F2-6FC9-463C-93F1-694D513B436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9342489" y="3889459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9387D6B5-963A-4141-BE76-DE8FB2751319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342489" y="5011663"/>
            <a:ext cx="720000" cy="7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90805038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images - team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5" name="Picture Placeholder 2">
            <a:extLst>
              <a:ext uri="{FF2B5EF4-FFF2-40B4-BE49-F238E27FC236}">
                <a16:creationId xmlns:a16="http://schemas.microsoft.com/office/drawing/2014/main" id="{3EDAB113-C8DB-4F87-A67E-2FA133A037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94355" y="1838527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6" name="Picture Placeholder 2">
            <a:extLst>
              <a:ext uri="{FF2B5EF4-FFF2-40B4-BE49-F238E27FC236}">
                <a16:creationId xmlns:a16="http://schemas.microsoft.com/office/drawing/2014/main" id="{132CF3D3-95B0-4348-ACB1-8C25AE05DA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145284" y="1838527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6839174E-9686-4E5B-A7FB-0D0214EA937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96213" y="1838527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8" name="Picture Placeholder 2">
            <a:extLst>
              <a:ext uri="{FF2B5EF4-FFF2-40B4-BE49-F238E27FC236}">
                <a16:creationId xmlns:a16="http://schemas.microsoft.com/office/drawing/2014/main" id="{FA050801-04AC-4F50-90DD-44E0F60C17D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47142" y="1838527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49" name="Picture Placeholder 2">
            <a:extLst>
              <a:ext uri="{FF2B5EF4-FFF2-40B4-BE49-F238E27FC236}">
                <a16:creationId xmlns:a16="http://schemas.microsoft.com/office/drawing/2014/main" id="{C148F322-12FC-4EE5-9D93-F45F8F19F2B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98071" y="1838527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0" name="Picture Placeholder 2">
            <a:extLst>
              <a:ext uri="{FF2B5EF4-FFF2-40B4-BE49-F238E27FC236}">
                <a16:creationId xmlns:a16="http://schemas.microsoft.com/office/drawing/2014/main" id="{23608B07-5F26-4109-88EB-A11A3AD8051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94355" y="3822028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1" name="Picture Placeholder 2">
            <a:extLst>
              <a:ext uri="{FF2B5EF4-FFF2-40B4-BE49-F238E27FC236}">
                <a16:creationId xmlns:a16="http://schemas.microsoft.com/office/drawing/2014/main" id="{53005D8E-FC72-4277-9413-7C848CAAAEE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145284" y="3822028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2" name="Picture Placeholder 2">
            <a:extLst>
              <a:ext uri="{FF2B5EF4-FFF2-40B4-BE49-F238E27FC236}">
                <a16:creationId xmlns:a16="http://schemas.microsoft.com/office/drawing/2014/main" id="{2B46D53C-B083-4A46-B726-F352676EBF7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196213" y="3822028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3" name="Picture Placeholder 2">
            <a:extLst>
              <a:ext uri="{FF2B5EF4-FFF2-40B4-BE49-F238E27FC236}">
                <a16:creationId xmlns:a16="http://schemas.microsoft.com/office/drawing/2014/main" id="{2AC6CED0-3B11-4E03-BAF6-C01699B81CE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247142" y="3822028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54" name="Picture Placeholder 2">
            <a:extLst>
              <a:ext uri="{FF2B5EF4-FFF2-40B4-BE49-F238E27FC236}">
                <a16:creationId xmlns:a16="http://schemas.microsoft.com/office/drawing/2014/main" id="{5CF03CF6-FFAF-47AA-A689-81729CEA4A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298071" y="3822028"/>
            <a:ext cx="1800000" cy="180048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8976252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icture Placeholder 7">
            <a:extLst>
              <a:ext uri="{FF2B5EF4-FFF2-40B4-BE49-F238E27FC236}">
                <a16:creationId xmlns:a16="http://schemas.microsoft.com/office/drawing/2014/main" id="{4636F8ED-A2C9-482E-A652-4011809EF4E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rot="1800000">
            <a:off x="334963" y="-523873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8" name="Picture Placeholder 7">
            <a:extLst>
              <a:ext uri="{FF2B5EF4-FFF2-40B4-BE49-F238E27FC236}">
                <a16:creationId xmlns:a16="http://schemas.microsoft.com/office/drawing/2014/main" id="{02A753F5-B831-4BE0-AC0A-64917EECF51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 rot="1800000">
            <a:off x="1735592" y="-2891192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9" name="Picture Placeholder 7">
            <a:extLst>
              <a:ext uri="{FF2B5EF4-FFF2-40B4-BE49-F238E27FC236}">
                <a16:creationId xmlns:a16="http://schemas.microsoft.com/office/drawing/2014/main" id="{67949C05-A13D-4662-B54F-2F252D34CAA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 rot="1800000">
            <a:off x="-1065666" y="1843447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0" name="Picture Placeholder 7">
            <a:extLst>
              <a:ext uri="{FF2B5EF4-FFF2-40B4-BE49-F238E27FC236}">
                <a16:creationId xmlns:a16="http://schemas.microsoft.com/office/drawing/2014/main" id="{419DF66E-3B5B-43D8-B683-A337F29E97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800000">
            <a:off x="-2466295" y="4210768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1" name="Picture Placeholder 7">
            <a:extLst>
              <a:ext uri="{FF2B5EF4-FFF2-40B4-BE49-F238E27FC236}">
                <a16:creationId xmlns:a16="http://schemas.microsoft.com/office/drawing/2014/main" id="{C331EE80-4E13-4593-A20A-6EA0A91B3EC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 rot="1800000">
            <a:off x="2475820" y="673556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2" name="Picture Placeholder 7">
            <a:extLst>
              <a:ext uri="{FF2B5EF4-FFF2-40B4-BE49-F238E27FC236}">
                <a16:creationId xmlns:a16="http://schemas.microsoft.com/office/drawing/2014/main" id="{04C355EC-1E61-4068-B41A-6A9139B9789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 rot="1800000">
            <a:off x="3876449" y="-1693763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3" name="Picture Placeholder 7">
            <a:extLst>
              <a:ext uri="{FF2B5EF4-FFF2-40B4-BE49-F238E27FC236}">
                <a16:creationId xmlns:a16="http://schemas.microsoft.com/office/drawing/2014/main" id="{848B7DEA-9FD7-43C7-B2C6-01FE8145BE9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 rot="1800000">
            <a:off x="1075191" y="3040876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4" name="Picture Placeholder 7">
            <a:extLst>
              <a:ext uri="{FF2B5EF4-FFF2-40B4-BE49-F238E27FC236}">
                <a16:creationId xmlns:a16="http://schemas.microsoft.com/office/drawing/2014/main" id="{1A8EA2A4-2D72-42C6-BD28-A87BF7C3C6A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 rot="1800000">
            <a:off x="-325438" y="5408197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5" name="Picture Placeholder 7">
            <a:extLst>
              <a:ext uri="{FF2B5EF4-FFF2-40B4-BE49-F238E27FC236}">
                <a16:creationId xmlns:a16="http://schemas.microsoft.com/office/drawing/2014/main" id="{05B2C7D7-2941-417F-B5F5-5E3C0450F0D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 rot="1800000">
            <a:off x="4616677" y="1870985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6" name="Picture Placeholder 7">
            <a:extLst>
              <a:ext uri="{FF2B5EF4-FFF2-40B4-BE49-F238E27FC236}">
                <a16:creationId xmlns:a16="http://schemas.microsoft.com/office/drawing/2014/main" id="{55C2D786-48B7-4945-A59D-75866BFE294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 rot="1800000">
            <a:off x="6017306" y="-496334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7" name="Picture Placeholder 7">
            <a:extLst>
              <a:ext uri="{FF2B5EF4-FFF2-40B4-BE49-F238E27FC236}">
                <a16:creationId xmlns:a16="http://schemas.microsoft.com/office/drawing/2014/main" id="{93FEB123-467F-47E6-B1DF-9FA62DF676B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 rot="1800000">
            <a:off x="3216048" y="4238305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8" name="Picture Placeholder 7">
            <a:extLst>
              <a:ext uri="{FF2B5EF4-FFF2-40B4-BE49-F238E27FC236}">
                <a16:creationId xmlns:a16="http://schemas.microsoft.com/office/drawing/2014/main" id="{FC6BE29C-4F41-411F-8B1C-059C37196DF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 rot="1800000">
            <a:off x="1815419" y="6605626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9" name="Picture Placeholder 7">
            <a:extLst>
              <a:ext uri="{FF2B5EF4-FFF2-40B4-BE49-F238E27FC236}">
                <a16:creationId xmlns:a16="http://schemas.microsoft.com/office/drawing/2014/main" id="{67BFBAB7-D6C2-4890-907C-75AF981500F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 rot="1800000">
            <a:off x="6757534" y="3068414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0" name="Picture Placeholder 7">
            <a:extLst>
              <a:ext uri="{FF2B5EF4-FFF2-40B4-BE49-F238E27FC236}">
                <a16:creationId xmlns:a16="http://schemas.microsoft.com/office/drawing/2014/main" id="{001744D7-CA39-4AC8-ADFB-36BAB6D7836D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 rot="1800000">
            <a:off x="8158163" y="701095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1" name="Picture Placeholder 7">
            <a:extLst>
              <a:ext uri="{FF2B5EF4-FFF2-40B4-BE49-F238E27FC236}">
                <a16:creationId xmlns:a16="http://schemas.microsoft.com/office/drawing/2014/main" id="{56C1555B-AD07-4BD3-84E5-3001542713F5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 rot="1800000">
            <a:off x="5356905" y="5435734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2" name="Picture Placeholder 7">
            <a:extLst>
              <a:ext uri="{FF2B5EF4-FFF2-40B4-BE49-F238E27FC236}">
                <a16:creationId xmlns:a16="http://schemas.microsoft.com/office/drawing/2014/main" id="{A12204A5-6682-492D-987B-2D475B6CF17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 rot="1800000">
            <a:off x="8898391" y="4265843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3" name="Picture Placeholder 7">
            <a:extLst>
              <a:ext uri="{FF2B5EF4-FFF2-40B4-BE49-F238E27FC236}">
                <a16:creationId xmlns:a16="http://schemas.microsoft.com/office/drawing/2014/main" id="{9BB253D3-4377-4270-8A00-6466F186C347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 rot="1800000">
            <a:off x="10299020" y="1898524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4" name="Picture Placeholder 7">
            <a:extLst>
              <a:ext uri="{FF2B5EF4-FFF2-40B4-BE49-F238E27FC236}">
                <a16:creationId xmlns:a16="http://schemas.microsoft.com/office/drawing/2014/main" id="{C2EF00CF-C1A4-482A-B138-F373D1098E2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 rot="1800000">
            <a:off x="7497762" y="6633163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5" name="Picture Placeholder 7">
            <a:extLst>
              <a:ext uri="{FF2B5EF4-FFF2-40B4-BE49-F238E27FC236}">
                <a16:creationId xmlns:a16="http://schemas.microsoft.com/office/drawing/2014/main" id="{7B918AF3-73B8-474F-B068-BB5143E931FC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 rot="1800000">
            <a:off x="11039248" y="5463272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6" name="Picture Placeholder 7">
            <a:extLst>
              <a:ext uri="{FF2B5EF4-FFF2-40B4-BE49-F238E27FC236}">
                <a16:creationId xmlns:a16="http://schemas.microsoft.com/office/drawing/2014/main" id="{53424D2D-32EF-416F-AD15-A14300258436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 rot="1800000">
            <a:off x="12439877" y="3095953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7" name="Picture Placeholder 7">
            <a:extLst>
              <a:ext uri="{FF2B5EF4-FFF2-40B4-BE49-F238E27FC236}">
                <a16:creationId xmlns:a16="http://schemas.microsoft.com/office/drawing/2014/main" id="{B99417A4-C103-4D8B-A289-BD9946642546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 rot="1800000">
            <a:off x="9558792" y="-1670861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8" name="Picture Placeholder 7">
            <a:extLst>
              <a:ext uri="{FF2B5EF4-FFF2-40B4-BE49-F238E27FC236}">
                <a16:creationId xmlns:a16="http://schemas.microsoft.com/office/drawing/2014/main" id="{09DE20D0-F694-473C-8E51-D4CF04C810A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 rot="1800000">
            <a:off x="11699649" y="-508456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9" name="Picture Placeholder 7">
            <a:extLst>
              <a:ext uri="{FF2B5EF4-FFF2-40B4-BE49-F238E27FC236}">
                <a16:creationId xmlns:a16="http://schemas.microsoft.com/office/drawing/2014/main" id="{44BAE2D1-B628-4691-A677-ADB0E964E747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 rot="1800000">
            <a:off x="7400663" y="-2836117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0" name="Picture Placeholder 7">
            <a:extLst>
              <a:ext uri="{FF2B5EF4-FFF2-40B4-BE49-F238E27FC236}">
                <a16:creationId xmlns:a16="http://schemas.microsoft.com/office/drawing/2014/main" id="{B6FB8B2D-7EE5-497D-A5B6-71DE6A30D4F1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 rot="1800000">
            <a:off x="-1788622" y="-1721302"/>
            <a:ext cx="2160000" cy="2520000"/>
          </a:xfrm>
          <a:prstGeom prst="roundRect">
            <a:avLst>
              <a:gd name="adj" fmla="val 308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00095942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-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D6F1DE5D-0566-4E34-B730-6575283EFD9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524000" y="1981200"/>
            <a:ext cx="2088000" cy="3600000"/>
          </a:xfrm>
          <a:prstGeom prst="roundRect">
            <a:avLst>
              <a:gd name="adj" fmla="val 229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F71AB6B-E58E-4A96-8449-475EB6679B3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53325" y="1981200"/>
            <a:ext cx="2088000" cy="3600000"/>
          </a:xfrm>
          <a:prstGeom prst="roundRect">
            <a:avLst>
              <a:gd name="adj" fmla="val 2297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69123582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team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2F61E85E-5BAE-4285-9A8E-1C0F58DA7C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524000" y="1981200"/>
            <a:ext cx="2088000" cy="1800000"/>
          </a:xfrm>
          <a:prstGeom prst="roundRect">
            <a:avLst>
              <a:gd name="adj" fmla="val 17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62DD4A4B-6BA5-4F37-8475-B714306BAA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4000" y="3968863"/>
            <a:ext cx="2088000" cy="1800000"/>
          </a:xfrm>
          <a:prstGeom prst="roundRect">
            <a:avLst>
              <a:gd name="adj" fmla="val 17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E60EE6ED-9FA0-44D2-B2D9-D622CE5B623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53323" y="1981200"/>
            <a:ext cx="2088000" cy="1800000"/>
          </a:xfrm>
          <a:prstGeom prst="roundRect">
            <a:avLst>
              <a:gd name="adj" fmla="val 17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CD950FDF-FFB1-4108-BA53-206D8E4E57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3323" y="3968863"/>
            <a:ext cx="2088000" cy="1800000"/>
          </a:xfrm>
          <a:prstGeom prst="roundRect">
            <a:avLst>
              <a:gd name="adj" fmla="val 17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25521117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468FFB0-13D0-4009-A6D2-8DD02A205B5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3B5935B0-3A20-4B99-87BC-A5732402194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715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E32C7705-61BA-4741-80C1-7DE36994C39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34290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AF4DB751-6CBC-4786-8908-DD31AF30418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5144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AEF06803-84E6-43AB-AB79-A7B2F82E045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449900" y="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6D7941E5-F12F-40FF-A5C8-00DE36209A7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449900" y="1715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79BE06DB-E8C0-42F7-9DD3-743B3172D05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449900" y="34290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29B4E12E-CEFA-45AA-A4E7-78386C0478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449900" y="5144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6" name="Picture Placeholder 4">
            <a:extLst>
              <a:ext uri="{FF2B5EF4-FFF2-40B4-BE49-F238E27FC236}">
                <a16:creationId xmlns:a16="http://schemas.microsoft.com/office/drawing/2014/main" id="{EB9CBAB9-7DAA-4AC8-8456-8446E7F5FE6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77400" y="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7" name="Picture Placeholder 4">
            <a:extLst>
              <a:ext uri="{FF2B5EF4-FFF2-40B4-BE49-F238E27FC236}">
                <a16:creationId xmlns:a16="http://schemas.microsoft.com/office/drawing/2014/main" id="{DC45D4F1-017A-4C0F-9686-1322CEA8CDA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877400" y="1715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76AE4679-05DF-463C-97B9-F69C2BB4B9E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877400" y="34290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9" name="Picture Placeholder 4">
            <a:extLst>
              <a:ext uri="{FF2B5EF4-FFF2-40B4-BE49-F238E27FC236}">
                <a16:creationId xmlns:a16="http://schemas.microsoft.com/office/drawing/2014/main" id="{7D0AB5FE-E295-4F14-9D7E-03DA166A202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877400" y="5144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0" name="Picture Placeholder 4">
            <a:extLst>
              <a:ext uri="{FF2B5EF4-FFF2-40B4-BE49-F238E27FC236}">
                <a16:creationId xmlns:a16="http://schemas.microsoft.com/office/drawing/2014/main" id="{5EE850BA-7826-4FFE-8414-6F093452E27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306100" y="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1" name="Picture Placeholder 4">
            <a:extLst>
              <a:ext uri="{FF2B5EF4-FFF2-40B4-BE49-F238E27FC236}">
                <a16:creationId xmlns:a16="http://schemas.microsoft.com/office/drawing/2014/main" id="{7B41C012-911D-4530-A2B8-611FE58AFE38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306100" y="1715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2" name="Picture Placeholder 4">
            <a:extLst>
              <a:ext uri="{FF2B5EF4-FFF2-40B4-BE49-F238E27FC236}">
                <a16:creationId xmlns:a16="http://schemas.microsoft.com/office/drawing/2014/main" id="{FD6D69B7-99CB-43E8-924C-E5B49E798FF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306100" y="34290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3" name="Picture Placeholder 4">
            <a:extLst>
              <a:ext uri="{FF2B5EF4-FFF2-40B4-BE49-F238E27FC236}">
                <a16:creationId xmlns:a16="http://schemas.microsoft.com/office/drawing/2014/main" id="{91E877BF-4E89-437F-AF02-3B3C448FFA8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306100" y="5144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4" name="Picture Placeholder 4">
            <a:extLst>
              <a:ext uri="{FF2B5EF4-FFF2-40B4-BE49-F238E27FC236}">
                <a16:creationId xmlns:a16="http://schemas.microsoft.com/office/drawing/2014/main" id="{D7D353AC-3B01-4849-907C-8C90CD23AB56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739000" y="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5" name="Picture Placeholder 4">
            <a:extLst>
              <a:ext uri="{FF2B5EF4-FFF2-40B4-BE49-F238E27FC236}">
                <a16:creationId xmlns:a16="http://schemas.microsoft.com/office/drawing/2014/main" id="{93D565CD-8DE6-4FAB-B5F8-77FC558576E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739000" y="1715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6" name="Picture Placeholder 4">
            <a:extLst>
              <a:ext uri="{FF2B5EF4-FFF2-40B4-BE49-F238E27FC236}">
                <a16:creationId xmlns:a16="http://schemas.microsoft.com/office/drawing/2014/main" id="{65169003-20B2-4906-936F-80C29B4793C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739000" y="34290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7" name="Picture Placeholder 4">
            <a:extLst>
              <a:ext uri="{FF2B5EF4-FFF2-40B4-BE49-F238E27FC236}">
                <a16:creationId xmlns:a16="http://schemas.microsoft.com/office/drawing/2014/main" id="{EE6223AC-CB2F-442B-9F69-0994E5478796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9739000" y="5144400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76519437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3B5935B0-3A20-4B99-87BC-A5732402194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FEF3C4E7-593B-4A74-89C0-BC4CEB24B39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707033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F788E504-B935-4D51-9452-9DA53B460D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14066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E2DAE2E0-985B-470F-A85A-0CA24D97BA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513380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1E401533-0B30-40A1-B1EA-F6C3D3747BD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731600" y="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7" name="Picture Placeholder 4">
            <a:extLst>
              <a:ext uri="{FF2B5EF4-FFF2-40B4-BE49-F238E27FC236}">
                <a16:creationId xmlns:a16="http://schemas.microsoft.com/office/drawing/2014/main" id="{F5E857B2-C3F9-4B6F-9295-A95923F98AB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731600" y="1707033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7070BC30-AA1D-483B-825F-147CDBBD432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31600" y="3414066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D0348B36-439B-424B-BA16-C5A7076BFD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731600" y="513380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0" name="Picture Placeholder 4">
            <a:extLst>
              <a:ext uri="{FF2B5EF4-FFF2-40B4-BE49-F238E27FC236}">
                <a16:creationId xmlns:a16="http://schemas.microsoft.com/office/drawing/2014/main" id="{2D5AEFB5-3B92-48EE-A2C3-C7226B2D27E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463200" y="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1" name="Picture Placeholder 4">
            <a:extLst>
              <a:ext uri="{FF2B5EF4-FFF2-40B4-BE49-F238E27FC236}">
                <a16:creationId xmlns:a16="http://schemas.microsoft.com/office/drawing/2014/main" id="{EF0E572D-AAF2-49CD-B5D5-0482D14EB43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463200" y="1707033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2" name="Picture Placeholder 4">
            <a:extLst>
              <a:ext uri="{FF2B5EF4-FFF2-40B4-BE49-F238E27FC236}">
                <a16:creationId xmlns:a16="http://schemas.microsoft.com/office/drawing/2014/main" id="{357B90B1-45E9-4F18-B402-2FA367F39A6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63200" y="3414066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3" name="Picture Placeholder 4">
            <a:extLst>
              <a:ext uri="{FF2B5EF4-FFF2-40B4-BE49-F238E27FC236}">
                <a16:creationId xmlns:a16="http://schemas.microsoft.com/office/drawing/2014/main" id="{90ECB4DF-D262-4EAF-9908-BB81CDAA97D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463200" y="513380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4" name="Picture Placeholder 4">
            <a:extLst>
              <a:ext uri="{FF2B5EF4-FFF2-40B4-BE49-F238E27FC236}">
                <a16:creationId xmlns:a16="http://schemas.microsoft.com/office/drawing/2014/main" id="{F823D0EC-3925-43C3-ADCC-7DECB604D3B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194800" y="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3ED69101-E9F9-40B2-BBC9-42F685BC4E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194800" y="1707033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6" name="Picture Placeholder 4">
            <a:extLst>
              <a:ext uri="{FF2B5EF4-FFF2-40B4-BE49-F238E27FC236}">
                <a16:creationId xmlns:a16="http://schemas.microsoft.com/office/drawing/2014/main" id="{D10108F8-F846-4B82-9CBB-5C70645236E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194800" y="3414066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37" name="Picture Placeholder 4">
            <a:extLst>
              <a:ext uri="{FF2B5EF4-FFF2-40B4-BE49-F238E27FC236}">
                <a16:creationId xmlns:a16="http://schemas.microsoft.com/office/drawing/2014/main" id="{DCEACD65-59F7-496F-A469-953A97BC8FE7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194800" y="5133800"/>
            <a:ext cx="1731600" cy="17028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438154521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E32C7705-61BA-4741-80C1-7DE36994C39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876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AF4DB751-6CBC-4786-8908-DD31AF30418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32030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79BE06DB-E8C0-42F7-9DD3-743B3172D05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449900" y="14876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29B4E12E-CEFA-45AA-A4E7-78386C0478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449900" y="32030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76AE4679-05DF-463C-97B9-F69C2BB4B9E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877400" y="14876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49" name="Picture Placeholder 4">
            <a:extLst>
              <a:ext uri="{FF2B5EF4-FFF2-40B4-BE49-F238E27FC236}">
                <a16:creationId xmlns:a16="http://schemas.microsoft.com/office/drawing/2014/main" id="{7D0AB5FE-E295-4F14-9D7E-03DA166A202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877400" y="32030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2" name="Picture Placeholder 4">
            <a:extLst>
              <a:ext uri="{FF2B5EF4-FFF2-40B4-BE49-F238E27FC236}">
                <a16:creationId xmlns:a16="http://schemas.microsoft.com/office/drawing/2014/main" id="{FD6D69B7-99CB-43E8-924C-E5B49E798FF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306100" y="14876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3" name="Picture Placeholder 4">
            <a:extLst>
              <a:ext uri="{FF2B5EF4-FFF2-40B4-BE49-F238E27FC236}">
                <a16:creationId xmlns:a16="http://schemas.microsoft.com/office/drawing/2014/main" id="{91E877BF-4E89-437F-AF02-3B3C448FFA8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306100" y="32030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6" name="Picture Placeholder 4">
            <a:extLst>
              <a:ext uri="{FF2B5EF4-FFF2-40B4-BE49-F238E27FC236}">
                <a16:creationId xmlns:a16="http://schemas.microsoft.com/office/drawing/2014/main" id="{65169003-20B2-4906-936F-80C29B4793C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739000" y="14876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57" name="Picture Placeholder 4">
            <a:extLst>
              <a:ext uri="{FF2B5EF4-FFF2-40B4-BE49-F238E27FC236}">
                <a16:creationId xmlns:a16="http://schemas.microsoft.com/office/drawing/2014/main" id="{EE6223AC-CB2F-442B-9F69-0994E5478796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9739000" y="3203024"/>
            <a:ext cx="2437200" cy="17136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2B87EEC-098B-40D8-BCAF-A571CA1761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4E576AA-F5EF-4511-8A6E-60BC49ADF18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04721463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full page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AF4DB751-6CBC-4786-8908-DD31AF30418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30456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F7A78596-A4B8-43F5-8928-591F8C4EEAA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50400" y="0"/>
            <a:ext cx="30456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E059E8E4-56D5-4F0D-A4C2-41DB1C070C3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0"/>
            <a:ext cx="30456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F289ECDE-517E-42D2-8C25-5BEE01D347E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46400" y="0"/>
            <a:ext cx="30456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29048539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threequarter page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AF4DB751-6CBC-4786-8908-DD31AF30418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275" y="1746000"/>
            <a:ext cx="2952000" cy="5112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F7A78596-A4B8-43F5-8928-591F8C4EEAA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91758" y="0"/>
            <a:ext cx="2952000" cy="5112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E059E8E4-56D5-4F0D-A4C2-41DB1C070C3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148241" y="1745998"/>
            <a:ext cx="2952000" cy="511200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F289ECDE-517E-42D2-8C25-5BEE01D347E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204724" y="0"/>
            <a:ext cx="2952000" cy="5112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997028190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44785" y="1509396"/>
            <a:ext cx="3058890" cy="21035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BDF8834-1D3F-49E0-9FD4-E3BC86AD57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88726" y="1509396"/>
            <a:ext cx="3058890" cy="21035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6BBBFE5-FD46-4EEF-85FB-93AB59A415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300844" y="1509396"/>
            <a:ext cx="3058890" cy="21035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7DF811F6-5D14-4CB3-92EE-DBA5047B7CA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44785" y="3806283"/>
            <a:ext cx="3058890" cy="21035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280522F-EA85-44BB-8CFA-065E56CAEA3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788726" y="3806283"/>
            <a:ext cx="3058890" cy="21035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A9FB3EF0-B456-4258-BC81-05630ED62E9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300844" y="3806283"/>
            <a:ext cx="3058890" cy="21035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971625168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03510" y="1630204"/>
            <a:ext cx="2547259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728B028-8D87-4AC3-BE7F-E30DB3DA2A9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48741" y="1630204"/>
            <a:ext cx="2547259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2644813B-093B-4E50-B0AB-050BFFA868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193972" y="1630204"/>
            <a:ext cx="2547259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12D87E54-D5D8-4E26-AF14-C0B486DE83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839203" y="1630204"/>
            <a:ext cx="2547259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62140269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65946" y="1630204"/>
            <a:ext cx="2852056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728B028-8D87-4AC3-BE7F-E30DB3DA2A9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59946" y="1630204"/>
            <a:ext cx="2851200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2644813B-093B-4E50-B0AB-050BFFA868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53090" y="1630204"/>
            <a:ext cx="2851200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870738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002970"/>
            <a:ext cx="11125200" cy="2895601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13383587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images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40F672A-585A-46DA-ACC0-FB2B85E8CE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65945" y="1630204"/>
            <a:ext cx="4356000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AAD305DF-D4A4-4B5E-8D60-1B05EA0C65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70056" y="1630204"/>
            <a:ext cx="4356000" cy="417673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18289861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40F672A-585A-46DA-ACC0-FB2B85E8CE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4915" y="1621972"/>
            <a:ext cx="8153400" cy="4354284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0401059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with about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03510" y="1630204"/>
            <a:ext cx="2547259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728B028-8D87-4AC3-BE7F-E30DB3DA2A9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48741" y="1630204"/>
            <a:ext cx="2547259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2644813B-093B-4E50-B0AB-050BFFA868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193972" y="1630204"/>
            <a:ext cx="2547259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12D87E54-D5D8-4E26-AF14-C0B486DE83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839203" y="1630204"/>
            <a:ext cx="2547259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794668885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about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3266C-2B3A-467B-9E10-F78AC186C2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65946" y="1630204"/>
            <a:ext cx="2852056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728B028-8D87-4AC3-BE7F-E30DB3DA2A9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59946" y="1630204"/>
            <a:ext cx="28512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2644813B-093B-4E50-B0AB-050BFFA868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53090" y="1630204"/>
            <a:ext cx="28512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9471174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with about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40F672A-585A-46DA-ACC0-FB2B85E8CE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87717" y="1630205"/>
            <a:ext cx="43560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AAD305DF-D4A4-4B5E-8D60-1B05EA0C65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48284" y="1630205"/>
            <a:ext cx="43560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28019853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with about - morph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40F672A-585A-46DA-ACC0-FB2B85E8CE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87717" y="1630205"/>
            <a:ext cx="43560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AAD305DF-D4A4-4B5E-8D60-1B05EA0C65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48284" y="1630205"/>
            <a:ext cx="43560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89C419AF-0614-4CD3-B303-0A3AA04BDCC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687717" y="3571582"/>
            <a:ext cx="43560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7A2BFBE7-7A50-4380-A7B0-4825D6D212C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8284" y="3571582"/>
            <a:ext cx="4356000" cy="17987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62051958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laroid -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3B5CEA0B-2A65-4262-9DDC-905CDC254C5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 rot="245451">
            <a:off x="5716837" y="1678155"/>
            <a:ext cx="2941319" cy="331373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72406E-3CFC-46D0-A3DD-F0C9837EBE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rot="1267286">
            <a:off x="1075942" y="1867113"/>
            <a:ext cx="3237034" cy="3716393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B6739C4-5226-4866-88E5-7E0F6E2F72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 rot="20819233">
            <a:off x="8529732" y="2684331"/>
            <a:ext cx="2941319" cy="32918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072F027-5789-4859-8437-3022818247B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20724131">
            <a:off x="3530417" y="1904135"/>
            <a:ext cx="2469094" cy="2781722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33427253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E111C2C-119D-40D5-8FF1-669CAEA2CC0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597799" y="1709757"/>
            <a:ext cx="2453831" cy="422325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A38D3A54-BA7D-4BCF-BB16-301474ECF7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733100" y="1709757"/>
            <a:ext cx="2453831" cy="422325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12315645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E111C2C-119D-40D5-8FF1-669CAEA2CC0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79986" y="1709757"/>
            <a:ext cx="2453831" cy="422325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A38D3A54-BA7D-4BCF-BB16-301474ECF7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5287" y="1709757"/>
            <a:ext cx="2453831" cy="422325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26643350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E111C2C-119D-40D5-8FF1-669CAEA2CC0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7360" y="1732280"/>
            <a:ext cx="3566160" cy="1783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8" name="Picture Placeholder 20">
            <a:extLst>
              <a:ext uri="{FF2B5EF4-FFF2-40B4-BE49-F238E27FC236}">
                <a16:creationId xmlns:a16="http://schemas.microsoft.com/office/drawing/2014/main" id="{07F21585-3058-4B47-932C-3D8131D753F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12920" y="1732280"/>
            <a:ext cx="3566160" cy="1783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20">
            <a:extLst>
              <a:ext uri="{FF2B5EF4-FFF2-40B4-BE49-F238E27FC236}">
                <a16:creationId xmlns:a16="http://schemas.microsoft.com/office/drawing/2014/main" id="{AEB83D19-99BC-429D-A214-D4077C16E3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58480" y="1732280"/>
            <a:ext cx="3566160" cy="1783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20">
            <a:extLst>
              <a:ext uri="{FF2B5EF4-FFF2-40B4-BE49-F238E27FC236}">
                <a16:creationId xmlns:a16="http://schemas.microsoft.com/office/drawing/2014/main" id="{90B529A7-C743-4FC9-AF3E-25FC99DC10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360" y="3760016"/>
            <a:ext cx="3566160" cy="1783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65D5ADF7-AC8A-40B1-9088-929F4F6A3CF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312920" y="3760016"/>
            <a:ext cx="3566160" cy="1783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DD895D13-9726-436F-9B0F-CBF6EA5CCA0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58480" y="3760016"/>
            <a:ext cx="3566160" cy="1783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26356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43056600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7" name="Picture Placeholder 20">
            <a:extLst>
              <a:ext uri="{FF2B5EF4-FFF2-40B4-BE49-F238E27FC236}">
                <a16:creationId xmlns:a16="http://schemas.microsoft.com/office/drawing/2014/main" id="{6D5D27A9-11CB-4888-A852-8880AD0EA0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3074" y="1566863"/>
            <a:ext cx="3566160" cy="186213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94F2F456-D856-4548-A44B-228690DC23A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11332" y="1566863"/>
            <a:ext cx="3566160" cy="186213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5" name="Picture Placeholder 20">
            <a:extLst>
              <a:ext uri="{FF2B5EF4-FFF2-40B4-BE49-F238E27FC236}">
                <a16:creationId xmlns:a16="http://schemas.microsoft.com/office/drawing/2014/main" id="{40B9943C-A1BA-4619-A37B-98FAF2A5874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49590" y="1566863"/>
            <a:ext cx="3566160" cy="186213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4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85375585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rvice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A2752BB-F2D1-4BD6-8EB2-988CC0EA64F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02188" y="1742026"/>
            <a:ext cx="3790672" cy="3790672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gradFill flip="none"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  <a:tileRect/>
            </a:gradFill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6F58703-A6BA-4846-ABE5-CC2BA80F7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09914D-6320-427A-B48D-684C5E00D8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06222911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84803" y="2003425"/>
            <a:ext cx="3581400" cy="3581400"/>
          </a:xfrm>
          <a:prstGeom prst="roundRect">
            <a:avLst>
              <a:gd name="adj" fmla="val 10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005398513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Single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84803" y="2003425"/>
            <a:ext cx="3581400" cy="35814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1581893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55459" y="2004695"/>
            <a:ext cx="1837962" cy="1837962"/>
          </a:xfrm>
          <a:prstGeom prst="roundRect">
            <a:avLst>
              <a:gd name="adj" fmla="val 10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B663A32B-8793-4B63-B451-EAC90F59990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263288" y="4170952"/>
            <a:ext cx="1837962" cy="1837962"/>
          </a:xfrm>
          <a:prstGeom prst="roundRect">
            <a:avLst>
              <a:gd name="adj" fmla="val 10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46734261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55459" y="2004695"/>
            <a:ext cx="1424305" cy="1424305"/>
          </a:xfrm>
          <a:prstGeom prst="roundRect">
            <a:avLst>
              <a:gd name="adj" fmla="val 10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AC5EB0B-0A1C-4D6C-B36E-1F44D0BB127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71695" y="2004695"/>
            <a:ext cx="1424305" cy="1424305"/>
          </a:xfrm>
          <a:prstGeom prst="roundRect">
            <a:avLst>
              <a:gd name="adj" fmla="val 10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2E52FA4D-A4CB-463F-B1AC-CCB8D7A651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87931" y="2004695"/>
            <a:ext cx="1424305" cy="1424305"/>
          </a:xfrm>
          <a:prstGeom prst="roundRect">
            <a:avLst>
              <a:gd name="adj" fmla="val 10892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072893883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wo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A078FB9B-DE21-440E-B2A3-1F4F9723069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10153" y="4108837"/>
            <a:ext cx="603504" cy="603504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387F4B2-7E28-42F2-9009-9E5D3BDDDB3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48450" y="4115125"/>
            <a:ext cx="603504" cy="603504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732776440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hree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329ABD5F-9305-42B4-911F-98ABC6BEC12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26279" y="4412609"/>
            <a:ext cx="603504" cy="603504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387803" y="4412609"/>
            <a:ext cx="603504" cy="603504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96191CDE-AA41-4ECB-A33C-F5C85D5278D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64252" y="4412609"/>
            <a:ext cx="603504" cy="603504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21706058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hree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693263" y="1978868"/>
            <a:ext cx="798010" cy="79801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A736CDFF-D5D5-41BC-A2E0-12A8BD0081B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693263" y="3368284"/>
            <a:ext cx="798010" cy="79801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B24D997D-84BD-4FEF-9148-3725034DB0E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693263" y="4757700"/>
            <a:ext cx="798010" cy="79801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18763739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hree Images 3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D21A2AAB-23C5-4AC7-8F92-EDD5C91BEFB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123687" y="4041034"/>
            <a:ext cx="900000" cy="9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F1AC78F8-5E0C-40B4-AF8B-61232B4F250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46000" y="4041034"/>
            <a:ext cx="900000" cy="9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AE1B174A-5703-446D-981A-868BBCFA638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59626" y="4041034"/>
            <a:ext cx="900000" cy="9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0532277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08691402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Three Image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5DFBE21C-0F41-43E0-A4D3-EDE4B0B7DA9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572124" y="4570276"/>
            <a:ext cx="1080000" cy="108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367C93CD-C86D-4580-ADEF-43FA3C8D788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357274" y="4696276"/>
            <a:ext cx="828000" cy="828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noFill/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74F5E7B7-39F4-4A6E-9EE4-2A4EC346FCC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038974" y="4696276"/>
            <a:ext cx="828000" cy="828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noFill/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70252EA6-3504-4DB3-9FFC-24FAC2E2BD7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263910" y="4786276"/>
            <a:ext cx="648000" cy="648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noFill/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AD7A593F-E7A7-46F0-B771-3F3C773CE3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322424" y="4786276"/>
            <a:ext cx="648000" cy="648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25400">
            <a:noFill/>
          </a:ln>
        </p:spPr>
        <p:txBody>
          <a:bodyPr anchor="ctr"/>
          <a:lstStyle>
            <a:lvl1pPr marL="0" indent="0" algn="ctr"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596674424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46BA68-DD05-426A-8051-25634BA477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63687" y="209708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23307E57-1016-415A-891E-8816EC9918C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41915" y="390955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1395F3C-B2E2-436C-BC7F-E647E67ED94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8084" y="209708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A1DFE712-69DC-4977-B986-FD426AEEB42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6312" y="390955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6E4501DC-4DA8-4A2E-B0CD-A744BA64B9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37516" y="209708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F63E2CA0-FF27-42CE-ABDE-FF51BE8771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15744" y="390955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8AE7BB2-5F10-4717-8C68-E1E65E3669C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65776" y="209708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A88CCE2B-0506-4B85-AE64-05AA8C7E508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44004" y="3909558"/>
            <a:ext cx="2612568" cy="15713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63743789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20DF92-BF28-46FB-B8D8-7E48302BEA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7327" y="1631451"/>
            <a:ext cx="3096631" cy="4471416"/>
          </a:xfrm>
          <a:custGeom>
            <a:avLst/>
            <a:gdLst>
              <a:gd name="connsiteX0" fmla="*/ 3094933 w 3096631"/>
              <a:gd name="connsiteY0" fmla="*/ 0 h 4471416"/>
              <a:gd name="connsiteX1" fmla="*/ 3096631 w 3096631"/>
              <a:gd name="connsiteY1" fmla="*/ 0 h 4471416"/>
              <a:gd name="connsiteX2" fmla="*/ 3096631 w 3096631"/>
              <a:gd name="connsiteY2" fmla="*/ 4471416 h 4471416"/>
              <a:gd name="connsiteX3" fmla="*/ 0 w 3096631"/>
              <a:gd name="connsiteY3" fmla="*/ 4471416 h 447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631" h="4471416">
                <a:moveTo>
                  <a:pt x="3094933" y="0"/>
                </a:moveTo>
                <a:lnTo>
                  <a:pt x="3096631" y="0"/>
                </a:lnTo>
                <a:lnTo>
                  <a:pt x="3096631" y="4471416"/>
                </a:lnTo>
                <a:lnTo>
                  <a:pt x="0" y="4471416"/>
                </a:ln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r">
              <a:buNone/>
              <a:defRPr sz="20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03800733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er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DB0B39C-5131-4CFC-91B3-F555543F65D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9" y="1743378"/>
            <a:ext cx="1069848" cy="1536192"/>
          </a:xfrm>
          <a:custGeom>
            <a:avLst/>
            <a:gdLst>
              <a:gd name="connsiteX0" fmla="*/ 2361 w 1069848"/>
              <a:gd name="connsiteY0" fmla="*/ 0 h 1536192"/>
              <a:gd name="connsiteX1" fmla="*/ 5693 w 1069848"/>
              <a:gd name="connsiteY1" fmla="*/ 0 h 1536192"/>
              <a:gd name="connsiteX2" fmla="*/ 1069848 w 1069848"/>
              <a:gd name="connsiteY2" fmla="*/ 1532947 h 1536192"/>
              <a:gd name="connsiteX3" fmla="*/ 1069848 w 1069848"/>
              <a:gd name="connsiteY3" fmla="*/ 1536192 h 1536192"/>
              <a:gd name="connsiteX4" fmla="*/ 0 w 1069848"/>
              <a:gd name="connsiteY4" fmla="*/ 1536192 h 1536192"/>
              <a:gd name="connsiteX5" fmla="*/ 0 w 1069848"/>
              <a:gd name="connsiteY5" fmla="*/ 3400 h 1536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9848" h="1536192">
                <a:moveTo>
                  <a:pt x="2361" y="0"/>
                </a:moveTo>
                <a:lnTo>
                  <a:pt x="5693" y="0"/>
                </a:lnTo>
                <a:lnTo>
                  <a:pt x="1069848" y="1532947"/>
                </a:lnTo>
                <a:lnTo>
                  <a:pt x="1069848" y="1536192"/>
                </a:lnTo>
                <a:lnTo>
                  <a:pt x="0" y="1536192"/>
                </a:lnTo>
                <a:lnTo>
                  <a:pt x="0" y="3400"/>
                </a:ln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313139A-D066-45C1-98C2-227F442E818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3286191"/>
            <a:ext cx="1746504" cy="974061"/>
          </a:xfrm>
          <a:custGeom>
            <a:avLst/>
            <a:gdLst>
              <a:gd name="connsiteX0" fmla="*/ 0 w 1746504"/>
              <a:gd name="connsiteY0" fmla="*/ 0 h 974061"/>
              <a:gd name="connsiteX1" fmla="*/ 1072104 w 1746504"/>
              <a:gd name="connsiteY1" fmla="*/ 0 h 974061"/>
              <a:gd name="connsiteX2" fmla="*/ 1746504 w 1746504"/>
              <a:gd name="connsiteY2" fmla="*/ 971493 h 974061"/>
              <a:gd name="connsiteX3" fmla="*/ 1746504 w 1746504"/>
              <a:gd name="connsiteY3" fmla="*/ 974061 h 974061"/>
              <a:gd name="connsiteX4" fmla="*/ 0 w 1746504"/>
              <a:gd name="connsiteY4" fmla="*/ 974061 h 97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504" h="974061">
                <a:moveTo>
                  <a:pt x="0" y="0"/>
                </a:moveTo>
                <a:lnTo>
                  <a:pt x="1072104" y="0"/>
                </a:lnTo>
                <a:lnTo>
                  <a:pt x="1746504" y="971493"/>
                </a:lnTo>
                <a:lnTo>
                  <a:pt x="1746504" y="974061"/>
                </a:lnTo>
                <a:lnTo>
                  <a:pt x="0" y="974061"/>
                </a:ln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BB00655C-49F7-4610-A816-2ACFBD3336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1" y="4266873"/>
            <a:ext cx="2423160" cy="974061"/>
          </a:xfrm>
          <a:custGeom>
            <a:avLst/>
            <a:gdLst>
              <a:gd name="connsiteX0" fmla="*/ 0 w 2423160"/>
              <a:gd name="connsiteY0" fmla="*/ 0 h 974061"/>
              <a:gd name="connsiteX1" fmla="*/ 1748288 w 2423160"/>
              <a:gd name="connsiteY1" fmla="*/ 0 h 974061"/>
              <a:gd name="connsiteX2" fmla="*/ 2423160 w 2423160"/>
              <a:gd name="connsiteY2" fmla="*/ 972173 h 974061"/>
              <a:gd name="connsiteX3" fmla="*/ 2423160 w 2423160"/>
              <a:gd name="connsiteY3" fmla="*/ 974061 h 974061"/>
              <a:gd name="connsiteX4" fmla="*/ 0 w 2423160"/>
              <a:gd name="connsiteY4" fmla="*/ 974061 h 97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3160" h="974061">
                <a:moveTo>
                  <a:pt x="0" y="0"/>
                </a:moveTo>
                <a:lnTo>
                  <a:pt x="1748288" y="0"/>
                </a:lnTo>
                <a:lnTo>
                  <a:pt x="2423160" y="972173"/>
                </a:lnTo>
                <a:lnTo>
                  <a:pt x="2423160" y="974061"/>
                </a:lnTo>
                <a:lnTo>
                  <a:pt x="0" y="974061"/>
                </a:ln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1A0E71C-351D-4BF3-AFFE-8E3BFA23A6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9" y="5253125"/>
            <a:ext cx="3101163" cy="974061"/>
          </a:xfrm>
          <a:custGeom>
            <a:avLst/>
            <a:gdLst>
              <a:gd name="connsiteX0" fmla="*/ 0 w 3099816"/>
              <a:gd name="connsiteY0" fmla="*/ 0 h 974061"/>
              <a:gd name="connsiteX1" fmla="*/ 2424474 w 3099816"/>
              <a:gd name="connsiteY1" fmla="*/ 0 h 974061"/>
              <a:gd name="connsiteX2" fmla="*/ 3099816 w 3099816"/>
              <a:gd name="connsiteY2" fmla="*/ 972850 h 974061"/>
              <a:gd name="connsiteX3" fmla="*/ 3099816 w 3099816"/>
              <a:gd name="connsiteY3" fmla="*/ 974061 h 974061"/>
              <a:gd name="connsiteX4" fmla="*/ 0 w 3099816"/>
              <a:gd name="connsiteY4" fmla="*/ 974061 h 97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9816" h="974061">
                <a:moveTo>
                  <a:pt x="0" y="0"/>
                </a:moveTo>
                <a:lnTo>
                  <a:pt x="2424474" y="0"/>
                </a:lnTo>
                <a:lnTo>
                  <a:pt x="3099816" y="972850"/>
                </a:lnTo>
                <a:lnTo>
                  <a:pt x="3099816" y="974061"/>
                </a:lnTo>
                <a:lnTo>
                  <a:pt x="0" y="974061"/>
                </a:ln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997479707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en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45C69E0-2BEE-4206-AB0A-09A65ED1EB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04155" y="2147079"/>
            <a:ext cx="3054096" cy="256032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000"/>
            </a:lvl1pPr>
          </a:lstStyle>
          <a:p>
            <a:r>
              <a:rPr lang="en-US" dirty="0"/>
              <a:t>Insert your imager here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6DA438E7-92B4-4EF9-BC1F-B4F9A7E1D47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686140" y="2147079"/>
            <a:ext cx="3054096" cy="256032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 sz="2000"/>
            </a:lvl1pPr>
          </a:lstStyle>
          <a:p>
            <a:r>
              <a:rPr lang="en-US" dirty="0"/>
              <a:t>Insert your imager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13936678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stimonial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64E5591F-C2D7-42D3-B32B-89B5F17DE3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34777" y="2216575"/>
            <a:ext cx="1828800" cy="18288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1CA33253-B482-4710-B68E-A839F02D34F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13764" y="2216575"/>
            <a:ext cx="1828800" cy="18288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3E1F0B7F-B1AA-40AD-9822-07A4E53B734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192751" y="2216575"/>
            <a:ext cx="1828800" cy="18288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D27323BF-97A3-45F1-BDF3-EA3ECA79C86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71738" y="2216575"/>
            <a:ext cx="1828800" cy="18288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05051A70-AA46-49C9-AE82-61CC58300A8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550725" y="2216575"/>
            <a:ext cx="1828800" cy="18288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5"/>
            </a:solidFill>
          </a:ln>
        </p:spPr>
        <p:txBody>
          <a:bodyPr anchor="ctr"/>
          <a:lstStyle>
            <a:lvl1pPr algn="ctr">
              <a:buNone/>
              <a:defRPr sz="1200"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85587448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cing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78EB52D-C2E9-4133-8926-5B838661C27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56402" y="1711428"/>
            <a:ext cx="2666361" cy="1392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7D6F64E-3E52-440A-810A-A47C67F52A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3AC36FE-D418-425D-9A59-C2092509045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0C2304E7-757B-4115-91BB-CB97A7ED705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762819" y="1711428"/>
            <a:ext cx="2666361" cy="1392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070EF3AC-D2D6-40D2-9D3B-8B6F3C077E7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69236" y="1711428"/>
            <a:ext cx="2666361" cy="13924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58877050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- Core Va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45D745E-FCB2-4D16-9390-09850FA79F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429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48283208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images -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2">
            <a:extLst>
              <a:ext uri="{FF2B5EF4-FFF2-40B4-BE49-F238E27FC236}">
                <a16:creationId xmlns:a16="http://schemas.microsoft.com/office/drawing/2014/main" id="{5C09755D-34F5-497F-AC11-EF83D8E625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8971" y="1838527"/>
            <a:ext cx="2494298" cy="34630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DC839861-2A80-4C60-9C9E-628DFCBC6F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96227" y="1838527"/>
            <a:ext cx="2494298" cy="34630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660FD57-D9F6-4E45-9E15-7E59E3355F6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13483" y="1838527"/>
            <a:ext cx="2494298" cy="34630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85E18FE7-B5B5-44C4-91FF-C354D44A9BC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230739" y="1838527"/>
            <a:ext cx="2494298" cy="3463045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43112821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rvice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78EB52D-C2E9-4133-8926-5B838661C27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79770" y="1711428"/>
            <a:ext cx="3138792" cy="206290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4E2C3486-FD06-4FDA-8247-6712E9DC54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26604" y="1711428"/>
            <a:ext cx="3138792" cy="206290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9B112BEA-608F-4A5F-9B18-E9D08CD071E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73438" y="1711428"/>
            <a:ext cx="3138792" cy="206290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MY" dirty="0"/>
              <a:t>Insert your image here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7D6F64E-3E52-440A-810A-A47C67F52A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3AC36FE-D418-425D-9A59-C2092509045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22218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enter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			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651494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B51009-964A-4B73-BA49-5F305CC092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9pPr>
              <a:defRPr/>
            </a:lvl9pPr>
          </a:lstStyle>
          <a:p>
            <a:pPr marL="3886200" marR="0" lvl="8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	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55785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04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eft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6EE74A38-CDF9-4E52-98EB-1E8DF591B1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59908" y="917008"/>
            <a:ext cx="2128384" cy="212838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120252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4648199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522651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2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5173883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2912446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3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" y="0"/>
            <a:ext cx="4224758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748970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4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5233" y="541176"/>
            <a:ext cx="5029200" cy="57663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560114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5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5374433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356533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6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466725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117981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7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466725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636014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8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7FEE23-A1F6-4E29-A9EE-8DC9D944C1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6801" y="1269000"/>
            <a:ext cx="4320000" cy="43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bg2"/>
            </a:solidFill>
          </a:ln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952909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nt Imag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017EF56-0B7F-4B44-8B44-C283C04C985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9942" y="0"/>
            <a:ext cx="7522058" cy="6858000"/>
          </a:xfrm>
          <a:custGeom>
            <a:avLst/>
            <a:gdLst>
              <a:gd name="connsiteX0" fmla="*/ 2841201 w 7522058"/>
              <a:gd name="connsiteY0" fmla="*/ 0 h 6858000"/>
              <a:gd name="connsiteX1" fmla="*/ 7522058 w 7522058"/>
              <a:gd name="connsiteY1" fmla="*/ 0 h 6858000"/>
              <a:gd name="connsiteX2" fmla="*/ 7522058 w 7522058"/>
              <a:gd name="connsiteY2" fmla="*/ 6858000 h 6858000"/>
              <a:gd name="connsiteX3" fmla="*/ 0 w 752205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22058" h="6858000">
                <a:moveTo>
                  <a:pt x="2841201" y="0"/>
                </a:moveTo>
                <a:lnTo>
                  <a:pt x="7522058" y="0"/>
                </a:lnTo>
                <a:lnTo>
                  <a:pt x="7522058" y="6858000"/>
                </a:lnTo>
                <a:lnTo>
                  <a:pt x="0" y="6858000"/>
                </a:ln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94766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535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0615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83329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6043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8757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51471" y="21560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33605800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6043" y="11881344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6043" y="6320959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96000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6043" y="90648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14697816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13361733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6043" y="9087344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295357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2051282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6043" y="632808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11903816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38924388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6043" y="6383300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4757" y="-2106500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4924258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5357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9199772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30237481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95357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4757" y="-4922972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7740730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4757" y="-2105214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06043" y="6382014"/>
            <a:ext cx="2579914" cy="257991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42735584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images - circ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E51104-A7AE-43A8-93A1-1676397801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05400" y="-2142900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4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3657216-3C68-497C-AF11-DDE3D40C9B3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04757" y="-7850023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2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A030DE17-7B31-44FB-A75A-4EEF519203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04757" y="-10667781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1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6780032-CD97-4388-9C5B-799C7CB15D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04757" y="-5032265"/>
            <a:ext cx="2581200" cy="25812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3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BBCE0F1-7887-4D5C-B24C-B3472EACE9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296000" y="1629000"/>
            <a:ext cx="3600000" cy="36000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 5</a:t>
            </a:r>
          </a:p>
        </p:txBody>
      </p:sp>
    </p:spTree>
    <p:extLst>
      <p:ext uri="{BB962C8B-B14F-4D97-AF65-F5344CB8AC3E}">
        <p14:creationId xmlns:p14="http://schemas.microsoft.com/office/powerpoint/2010/main" val="41596286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250317C6-C772-449B-9F9F-CE0F985FFB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75480" y="264160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1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50FF9DA8-2939-47D5-859E-0ACC3CAD4E0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44728" y="2032000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2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4A85D495-D266-41F1-9A85-20780DF0151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80560" y="2029969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2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0246F8D1-6FCD-4631-821B-6C370F2743BC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216392" y="2027938"/>
            <a:ext cx="1078992" cy="107899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2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2" name="Picture Placeholder 8">
            <a:extLst>
              <a:ext uri="{FF2B5EF4-FFF2-40B4-BE49-F238E27FC236}">
                <a16:creationId xmlns:a16="http://schemas.microsoft.com/office/drawing/2014/main" id="{29323EEF-F059-4662-B4AA-C5B595CC067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549400" y="3426969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3" name="Picture Placeholder 8">
            <a:extLst>
              <a:ext uri="{FF2B5EF4-FFF2-40B4-BE49-F238E27FC236}">
                <a16:creationId xmlns:a16="http://schemas.microsoft.com/office/drawing/2014/main" id="{06A90917-5119-49EF-AFD1-AF8E2644F4B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549400" y="4571996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4" name="Picture Placeholder 8">
            <a:extLst>
              <a:ext uri="{FF2B5EF4-FFF2-40B4-BE49-F238E27FC236}">
                <a16:creationId xmlns:a16="http://schemas.microsoft.com/office/drawing/2014/main" id="{709EF0DF-BB8F-453F-B2F1-970DC543DE2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549400" y="5717023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8C4399B8-A079-445D-BC01-7B441E8B9D9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274751" y="3424938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6" name="Picture Placeholder 8">
            <a:extLst>
              <a:ext uri="{FF2B5EF4-FFF2-40B4-BE49-F238E27FC236}">
                <a16:creationId xmlns:a16="http://schemas.microsoft.com/office/drawing/2014/main" id="{9D25FD18-84AF-432B-8167-EE17B21F7C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274751" y="4569965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BD518740-B79D-4024-923C-A9906DD7A0B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274751" y="5714992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E1CED3D6-E200-4BDA-B9A6-A7D3B9D39CF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000102" y="3422907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A0B90ED8-4771-4D59-830A-DEC3ECB1D82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0102" y="4567934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790815C2-8DA4-4AD0-B5E4-C75298846B19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000102" y="5712961"/>
            <a:ext cx="822960" cy="8229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solidFill>
              <a:schemeClr val="accent3"/>
            </a:solidFill>
          </a:ln>
          <a:effectLst>
            <a:outerShdw blurRad="266700" algn="ctr" rotWithShape="0">
              <a:prstClr val="black">
                <a:alpha val="21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5002564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48FE0B49-438A-4697-BED4-A1DA446CC0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5096" y="2712720"/>
            <a:ext cx="1152144" cy="1152144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48" name="Picture Placeholder 8">
            <a:extLst>
              <a:ext uri="{FF2B5EF4-FFF2-40B4-BE49-F238E27FC236}">
                <a16:creationId xmlns:a16="http://schemas.microsoft.com/office/drawing/2014/main" id="{19E73588-671A-4158-BC02-A3E6DF6A05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436602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019C69FD-6D54-43F3-8A91-093401B05FF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36602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66CC4F92-5AFE-4CF9-A858-79C8C04DF2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36602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1" name="Picture Placeholder 8">
            <a:extLst>
              <a:ext uri="{FF2B5EF4-FFF2-40B4-BE49-F238E27FC236}">
                <a16:creationId xmlns:a16="http://schemas.microsoft.com/office/drawing/2014/main" id="{7352C0B4-6ECC-4BF3-A489-F8E154CAD56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212278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2" name="Picture Placeholder 8">
            <a:extLst>
              <a:ext uri="{FF2B5EF4-FFF2-40B4-BE49-F238E27FC236}">
                <a16:creationId xmlns:a16="http://schemas.microsoft.com/office/drawing/2014/main" id="{80DC32B0-0114-446B-ACE8-F474BA49414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212278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3" name="Picture Placeholder 8">
            <a:extLst>
              <a:ext uri="{FF2B5EF4-FFF2-40B4-BE49-F238E27FC236}">
                <a16:creationId xmlns:a16="http://schemas.microsoft.com/office/drawing/2014/main" id="{897F5626-2AEF-4FE4-B7EB-6926B761077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212278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4" name="Picture Placeholder 8">
            <a:extLst>
              <a:ext uri="{FF2B5EF4-FFF2-40B4-BE49-F238E27FC236}">
                <a16:creationId xmlns:a16="http://schemas.microsoft.com/office/drawing/2014/main" id="{66E477BA-9A6F-485B-8171-9E311CAC58E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788166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5" name="Picture Placeholder 8">
            <a:extLst>
              <a:ext uri="{FF2B5EF4-FFF2-40B4-BE49-F238E27FC236}">
                <a16:creationId xmlns:a16="http://schemas.microsoft.com/office/drawing/2014/main" id="{17E5DA01-0A53-4DF2-B657-0113B38C948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788166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6" name="Picture Placeholder 8">
            <a:extLst>
              <a:ext uri="{FF2B5EF4-FFF2-40B4-BE49-F238E27FC236}">
                <a16:creationId xmlns:a16="http://schemas.microsoft.com/office/drawing/2014/main" id="{B0B098FF-B12E-41AB-82AB-9594BCBB8A7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788166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7" name="Picture Placeholder 8">
            <a:extLst>
              <a:ext uri="{FF2B5EF4-FFF2-40B4-BE49-F238E27FC236}">
                <a16:creationId xmlns:a16="http://schemas.microsoft.com/office/drawing/2014/main" id="{09B9146E-59CB-4BAA-B709-9B124D784E3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364054" y="61212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8" name="Picture Placeholder 8">
            <a:extLst>
              <a:ext uri="{FF2B5EF4-FFF2-40B4-BE49-F238E27FC236}">
                <a16:creationId xmlns:a16="http://schemas.microsoft.com/office/drawing/2014/main" id="{2334E184-F100-455D-A55F-A16261E1BB2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364054" y="2835553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59" name="Picture Placeholder 8">
            <a:extLst>
              <a:ext uri="{FF2B5EF4-FFF2-40B4-BE49-F238E27FC236}">
                <a16:creationId xmlns:a16="http://schemas.microsoft.com/office/drawing/2014/main" id="{3B65DEE2-C210-4A0C-B2A2-4CE4B32F920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364054" y="4944382"/>
            <a:ext cx="896112" cy="896112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889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1308636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icture Placeholder 8">
            <a:extLst>
              <a:ext uri="{FF2B5EF4-FFF2-40B4-BE49-F238E27FC236}">
                <a16:creationId xmlns:a16="http://schemas.microsoft.com/office/drawing/2014/main" id="{66068FA8-2637-46AD-95C0-31E1D8DB490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34754" y="2686613"/>
            <a:ext cx="1508760" cy="15087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tx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27" name="Picture Placeholder 8">
            <a:extLst>
              <a:ext uri="{FF2B5EF4-FFF2-40B4-BE49-F238E27FC236}">
                <a16:creationId xmlns:a16="http://schemas.microsoft.com/office/drawing/2014/main" id="{33EF8E77-D2F0-4A06-9177-459D02C24E6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992639" y="1331088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28" name="Picture Placeholder 8">
            <a:extLst>
              <a:ext uri="{FF2B5EF4-FFF2-40B4-BE49-F238E27FC236}">
                <a16:creationId xmlns:a16="http://schemas.microsoft.com/office/drawing/2014/main" id="{D8BF1074-A2EC-4E50-87D6-E1260C31688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969182" y="1327422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29" name="Picture Placeholder 8">
            <a:extLst>
              <a:ext uri="{FF2B5EF4-FFF2-40B4-BE49-F238E27FC236}">
                <a16:creationId xmlns:a16="http://schemas.microsoft.com/office/drawing/2014/main" id="{380FDF83-57E5-4728-9924-63E0B5D649B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95276" y="4292471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0" name="Picture Placeholder 8">
            <a:extLst>
              <a:ext uri="{FF2B5EF4-FFF2-40B4-BE49-F238E27FC236}">
                <a16:creationId xmlns:a16="http://schemas.microsoft.com/office/drawing/2014/main" id="{7F5DF19D-7CE4-4BD5-A2C8-498D99B518E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71819" y="4288805"/>
            <a:ext cx="1234440" cy="123444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1" name="Picture Placeholder 8">
            <a:extLst>
              <a:ext uri="{FF2B5EF4-FFF2-40B4-BE49-F238E27FC236}">
                <a16:creationId xmlns:a16="http://schemas.microsoft.com/office/drawing/2014/main" id="{BB1262CE-92F4-4C27-89D4-026927D7AB9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745274" y="705349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2" name="Picture Placeholder 8">
            <a:extLst>
              <a:ext uri="{FF2B5EF4-FFF2-40B4-BE49-F238E27FC236}">
                <a16:creationId xmlns:a16="http://schemas.microsoft.com/office/drawing/2014/main" id="{866DA92A-217B-4F8A-BAEF-B8E231FFFFA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745274" y="2339243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3" name="Picture Placeholder 8">
            <a:extLst>
              <a:ext uri="{FF2B5EF4-FFF2-40B4-BE49-F238E27FC236}">
                <a16:creationId xmlns:a16="http://schemas.microsoft.com/office/drawing/2014/main" id="{88DC54F5-3CEA-4EFF-95C3-B950353D75A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724226" y="3673998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4" name="Picture Placeholder 8">
            <a:extLst>
              <a:ext uri="{FF2B5EF4-FFF2-40B4-BE49-F238E27FC236}">
                <a16:creationId xmlns:a16="http://schemas.microsoft.com/office/drawing/2014/main" id="{6321C9A8-3CD0-4BF1-9461-3E5A5C95CB0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724226" y="5307892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5" name="Picture Placeholder 8">
            <a:extLst>
              <a:ext uri="{FF2B5EF4-FFF2-40B4-BE49-F238E27FC236}">
                <a16:creationId xmlns:a16="http://schemas.microsoft.com/office/drawing/2014/main" id="{DFCACA5D-9816-49C4-BD9A-955C6793E0D3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574503" y="691909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6" name="Picture Placeholder 8">
            <a:extLst>
              <a:ext uri="{FF2B5EF4-FFF2-40B4-BE49-F238E27FC236}">
                <a16:creationId xmlns:a16="http://schemas.microsoft.com/office/drawing/2014/main" id="{C205DF09-0002-4EF2-997E-430D25CB50C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574503" y="2325803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7" name="Picture Placeholder 8">
            <a:extLst>
              <a:ext uri="{FF2B5EF4-FFF2-40B4-BE49-F238E27FC236}">
                <a16:creationId xmlns:a16="http://schemas.microsoft.com/office/drawing/2014/main" id="{2D6D14E5-A545-4356-A3A7-C188EE1B3E7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574503" y="3635882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8" name="Picture Placeholder 8">
            <a:extLst>
              <a:ext uri="{FF2B5EF4-FFF2-40B4-BE49-F238E27FC236}">
                <a16:creationId xmlns:a16="http://schemas.microsoft.com/office/drawing/2014/main" id="{FD02FC8B-9FB0-415C-A49B-D1CD356A9FC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574503" y="5269776"/>
            <a:ext cx="868680" cy="86868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39" name="Picture Placeholder 8">
            <a:extLst>
              <a:ext uri="{FF2B5EF4-FFF2-40B4-BE49-F238E27FC236}">
                <a16:creationId xmlns:a16="http://schemas.microsoft.com/office/drawing/2014/main" id="{9CD4256F-63B2-417D-B34B-2A0A5AC273C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1926742" y="84613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0" name="Picture Placeholder 8">
            <a:extLst>
              <a:ext uri="{FF2B5EF4-FFF2-40B4-BE49-F238E27FC236}">
                <a16:creationId xmlns:a16="http://schemas.microsoft.com/office/drawing/2014/main" id="{96907598-676B-48B5-BDC1-A53BE4C1E99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142217" y="842712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1" name="Picture Placeholder 8">
            <a:extLst>
              <a:ext uri="{FF2B5EF4-FFF2-40B4-BE49-F238E27FC236}">
                <a16:creationId xmlns:a16="http://schemas.microsoft.com/office/drawing/2014/main" id="{770E42F9-2AA9-4DA6-9E4E-D05CECAD90F7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57692" y="83928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2" name="Picture Placeholder 8">
            <a:extLst>
              <a:ext uri="{FF2B5EF4-FFF2-40B4-BE49-F238E27FC236}">
                <a16:creationId xmlns:a16="http://schemas.microsoft.com/office/drawing/2014/main" id="{A1754D1B-68CB-4442-87F0-E2F31E1B587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916750" y="2479885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3" name="Picture Placeholder 8">
            <a:extLst>
              <a:ext uri="{FF2B5EF4-FFF2-40B4-BE49-F238E27FC236}">
                <a16:creationId xmlns:a16="http://schemas.microsoft.com/office/drawing/2014/main" id="{7D1C1E09-2A16-4FEC-B8A3-D1B4083940E5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32225" y="2476459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4" name="Picture Placeholder 8">
            <a:extLst>
              <a:ext uri="{FF2B5EF4-FFF2-40B4-BE49-F238E27FC236}">
                <a16:creationId xmlns:a16="http://schemas.microsoft.com/office/drawing/2014/main" id="{BCD2E565-E990-4B1B-85AE-7143D1FA06B6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47700" y="2473033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5" name="Picture Placeholder 8">
            <a:extLst>
              <a:ext uri="{FF2B5EF4-FFF2-40B4-BE49-F238E27FC236}">
                <a16:creationId xmlns:a16="http://schemas.microsoft.com/office/drawing/2014/main" id="{67D67D3C-CE66-4636-9527-F700EB98D0A5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906758" y="381180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6" name="Picture Placeholder 8">
            <a:extLst>
              <a:ext uri="{FF2B5EF4-FFF2-40B4-BE49-F238E27FC236}">
                <a16:creationId xmlns:a16="http://schemas.microsoft.com/office/drawing/2014/main" id="{D7E351BA-5E83-483D-84F4-D2884AAEA2E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1122233" y="3808374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7" name="Picture Placeholder 8">
            <a:extLst>
              <a:ext uri="{FF2B5EF4-FFF2-40B4-BE49-F238E27FC236}">
                <a16:creationId xmlns:a16="http://schemas.microsoft.com/office/drawing/2014/main" id="{66A54BFA-DE48-4985-9FA5-6E10124C56F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337708" y="380494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8" name="Picture Placeholder 8">
            <a:extLst>
              <a:ext uri="{FF2B5EF4-FFF2-40B4-BE49-F238E27FC236}">
                <a16:creationId xmlns:a16="http://schemas.microsoft.com/office/drawing/2014/main" id="{02772560-D101-4C4D-B97E-B38A28D9E44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1896766" y="545178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49" name="Picture Placeholder 8">
            <a:extLst>
              <a:ext uri="{FF2B5EF4-FFF2-40B4-BE49-F238E27FC236}">
                <a16:creationId xmlns:a16="http://schemas.microsoft.com/office/drawing/2014/main" id="{AB61F6BE-B271-4530-845F-35CA191D8EA6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1112241" y="544836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0" name="Picture Placeholder 8">
            <a:extLst>
              <a:ext uri="{FF2B5EF4-FFF2-40B4-BE49-F238E27FC236}">
                <a16:creationId xmlns:a16="http://schemas.microsoft.com/office/drawing/2014/main" id="{19D02F03-5644-4AE5-BEF7-17412F06BC5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327716" y="5444934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4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1" name="Picture Placeholder 8">
            <a:extLst>
              <a:ext uri="{FF2B5EF4-FFF2-40B4-BE49-F238E27FC236}">
                <a16:creationId xmlns:a16="http://schemas.microsoft.com/office/drawing/2014/main" id="{4BCF2ED0-91A6-401C-B79B-86BFA50DB1AF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1297356" y="85299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2" name="Picture Placeholder 8">
            <a:extLst>
              <a:ext uri="{FF2B5EF4-FFF2-40B4-BE49-F238E27FC236}">
                <a16:creationId xmlns:a16="http://schemas.microsoft.com/office/drawing/2014/main" id="{DF269E06-59F2-4ED1-AB0F-086AD50FC2B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10512831" y="849564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3" name="Picture Placeholder 8">
            <a:extLst>
              <a:ext uri="{FF2B5EF4-FFF2-40B4-BE49-F238E27FC236}">
                <a16:creationId xmlns:a16="http://schemas.microsoft.com/office/drawing/2014/main" id="{63F5880C-2E87-43FF-B725-53645AB7014E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728306" y="84613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4" name="Picture Placeholder 8">
            <a:extLst>
              <a:ext uri="{FF2B5EF4-FFF2-40B4-BE49-F238E27FC236}">
                <a16:creationId xmlns:a16="http://schemas.microsoft.com/office/drawing/2014/main" id="{601DF9A3-F4AD-41B7-AACC-D9E4D4F12624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11287364" y="2486737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5" name="Picture Placeholder 8">
            <a:extLst>
              <a:ext uri="{FF2B5EF4-FFF2-40B4-BE49-F238E27FC236}">
                <a16:creationId xmlns:a16="http://schemas.microsoft.com/office/drawing/2014/main" id="{C56A9E6B-7C5F-4538-87E5-44FB6BC5CDB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10502839" y="2483311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6" name="Picture Placeholder 8">
            <a:extLst>
              <a:ext uri="{FF2B5EF4-FFF2-40B4-BE49-F238E27FC236}">
                <a16:creationId xmlns:a16="http://schemas.microsoft.com/office/drawing/2014/main" id="{F6A2F051-5D67-42F9-8E30-17755461B5E6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9718314" y="2479885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7" name="Picture Placeholder 8">
            <a:extLst>
              <a:ext uri="{FF2B5EF4-FFF2-40B4-BE49-F238E27FC236}">
                <a16:creationId xmlns:a16="http://schemas.microsoft.com/office/drawing/2014/main" id="{B396C36B-C3DC-4D20-89FA-F63AE2E4AF7C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11277372" y="3818652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8" name="Picture Placeholder 8">
            <a:extLst>
              <a:ext uri="{FF2B5EF4-FFF2-40B4-BE49-F238E27FC236}">
                <a16:creationId xmlns:a16="http://schemas.microsoft.com/office/drawing/2014/main" id="{D505CDB7-CE92-413A-A3AF-B8A9CC138D27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0492847" y="381522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59" name="Picture Placeholder 8">
            <a:extLst>
              <a:ext uri="{FF2B5EF4-FFF2-40B4-BE49-F238E27FC236}">
                <a16:creationId xmlns:a16="http://schemas.microsoft.com/office/drawing/2014/main" id="{D04DBBDA-667D-40D9-9DC3-0F5367C017B6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9708322" y="3811800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0" name="Picture Placeholder 8">
            <a:extLst>
              <a:ext uri="{FF2B5EF4-FFF2-40B4-BE49-F238E27FC236}">
                <a16:creationId xmlns:a16="http://schemas.microsoft.com/office/drawing/2014/main" id="{D4E16706-E411-4712-B188-AF2AD4B7CD1C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11267380" y="5458638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1" name="Picture Placeholder 8">
            <a:extLst>
              <a:ext uri="{FF2B5EF4-FFF2-40B4-BE49-F238E27FC236}">
                <a16:creationId xmlns:a16="http://schemas.microsoft.com/office/drawing/2014/main" id="{BF6B0617-A8FA-4BFA-9AE1-DCCA0275478B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10482855" y="5455212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2" name="Picture Placeholder 8">
            <a:extLst>
              <a:ext uri="{FF2B5EF4-FFF2-40B4-BE49-F238E27FC236}">
                <a16:creationId xmlns:a16="http://schemas.microsoft.com/office/drawing/2014/main" id="{FCAE3A4A-4936-4D9B-B57E-D49956479EBA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9698330" y="5451786"/>
            <a:ext cx="566928" cy="56692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3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1878973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239972C1-1CC5-44CD-8765-71062EE01AF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455420" y="3108367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267D756E-4375-4695-AE84-745FA473D5F2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852416" y="3108367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82BBB546-4041-467C-A9FA-AF974BB743E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8364220" y="3108367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05596D81-D8BF-4B58-AFEB-0C082C1427D7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4853863" y="1650630"/>
            <a:ext cx="521208" cy="521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0699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016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icture Placeholder 8">
            <a:extLst>
              <a:ext uri="{FF2B5EF4-FFF2-40B4-BE49-F238E27FC236}">
                <a16:creationId xmlns:a16="http://schemas.microsoft.com/office/drawing/2014/main" id="{0B4C5BC0-161D-405D-B44A-C359294637A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52655" y="1187880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69" name="Picture Placeholder 8">
            <a:extLst>
              <a:ext uri="{FF2B5EF4-FFF2-40B4-BE49-F238E27FC236}">
                <a16:creationId xmlns:a16="http://schemas.microsoft.com/office/drawing/2014/main" id="{A3C10927-F781-46A0-A099-BB0BBE7D432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38800" y="2925563"/>
            <a:ext cx="914400" cy="9144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bg2"/>
            </a:solidFill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7" name="Picture Placeholder 8">
            <a:extLst>
              <a:ext uri="{FF2B5EF4-FFF2-40B4-BE49-F238E27FC236}">
                <a16:creationId xmlns:a16="http://schemas.microsoft.com/office/drawing/2014/main" id="{2FCA5839-7872-4514-AF2E-791BCBC1BE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358361" y="1001122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8" name="Picture Placeholder 8">
            <a:extLst>
              <a:ext uri="{FF2B5EF4-FFF2-40B4-BE49-F238E27FC236}">
                <a16:creationId xmlns:a16="http://schemas.microsoft.com/office/drawing/2014/main" id="{EFA11C0F-56FF-4A0F-8F11-21844F678FF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280540" y="14272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79" name="Picture Placeholder 8">
            <a:extLst>
              <a:ext uri="{FF2B5EF4-FFF2-40B4-BE49-F238E27FC236}">
                <a16:creationId xmlns:a16="http://schemas.microsoft.com/office/drawing/2014/main" id="{86428624-FE8E-4FFB-BEBC-710D184D24F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670214" y="2471792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0" name="Picture Placeholder 8">
            <a:extLst>
              <a:ext uri="{FF2B5EF4-FFF2-40B4-BE49-F238E27FC236}">
                <a16:creationId xmlns:a16="http://schemas.microsoft.com/office/drawing/2014/main" id="{6DCD676A-85B1-4C4A-9C2B-74261B5607C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1662585" y="35755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1" name="Picture Placeholder 8">
            <a:extLst>
              <a:ext uri="{FF2B5EF4-FFF2-40B4-BE49-F238E27FC236}">
                <a16:creationId xmlns:a16="http://schemas.microsoft.com/office/drawing/2014/main" id="{DA3808B3-8D43-47DE-A650-F878D4474F92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323811" y="4550710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2" name="Picture Placeholder 8">
            <a:extLst>
              <a:ext uri="{FF2B5EF4-FFF2-40B4-BE49-F238E27FC236}">
                <a16:creationId xmlns:a16="http://schemas.microsoft.com/office/drawing/2014/main" id="{59B91156-8CA0-4400-9D36-F89FDB765184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446475" y="494355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3" name="Picture Placeholder 8">
            <a:extLst>
              <a:ext uri="{FF2B5EF4-FFF2-40B4-BE49-F238E27FC236}">
                <a16:creationId xmlns:a16="http://schemas.microsoft.com/office/drawing/2014/main" id="{D71CAAF9-AEC2-4F1D-8EAA-1D42436837F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545060" y="475579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4" name="Picture Placeholder 8">
            <a:extLst>
              <a:ext uri="{FF2B5EF4-FFF2-40B4-BE49-F238E27FC236}">
                <a16:creationId xmlns:a16="http://schemas.microsoft.com/office/drawing/2014/main" id="{BD60C6E4-36A9-487E-AD74-F1D75BE2EED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023218" y="3743805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5" name="Picture Placeholder 8">
            <a:extLst>
              <a:ext uri="{FF2B5EF4-FFF2-40B4-BE49-F238E27FC236}">
                <a16:creationId xmlns:a16="http://schemas.microsoft.com/office/drawing/2014/main" id="{6316BD0B-6DC2-4B48-A06A-5F7A0F89FB1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917636" y="3558298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6" name="Picture Placeholder 8">
            <a:extLst>
              <a:ext uri="{FF2B5EF4-FFF2-40B4-BE49-F238E27FC236}">
                <a16:creationId xmlns:a16="http://schemas.microsoft.com/office/drawing/2014/main" id="{D4A16BB5-AD46-495C-8BC7-BEBEEA77BC3E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917636" y="2420237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187" name="Picture Placeholder 8">
            <a:extLst>
              <a:ext uri="{FF2B5EF4-FFF2-40B4-BE49-F238E27FC236}">
                <a16:creationId xmlns:a16="http://schemas.microsoft.com/office/drawing/2014/main" id="{90F84B1B-5EF2-4C93-92C0-606B080E401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4053495" y="220342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5" name="Picture Placeholder 8">
            <a:extLst>
              <a:ext uri="{FF2B5EF4-FFF2-40B4-BE49-F238E27FC236}">
                <a16:creationId xmlns:a16="http://schemas.microsoft.com/office/drawing/2014/main" id="{4A883598-40F9-4E10-B266-6957BBA82AB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6649049" y="1204692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6" name="Picture Placeholder 8">
            <a:extLst>
              <a:ext uri="{FF2B5EF4-FFF2-40B4-BE49-F238E27FC236}">
                <a16:creationId xmlns:a16="http://schemas.microsoft.com/office/drawing/2014/main" id="{3BF05BFD-F662-471D-B251-9D42B382632A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792718" y="999666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7" name="Picture Placeholder 8">
            <a:extLst>
              <a:ext uri="{FF2B5EF4-FFF2-40B4-BE49-F238E27FC236}">
                <a16:creationId xmlns:a16="http://schemas.microsoft.com/office/drawing/2014/main" id="{6F9B5C56-8143-4C0D-8734-7081641B2B27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903995" y="1442176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8" name="Picture Placeholder 8">
            <a:extLst>
              <a:ext uri="{FF2B5EF4-FFF2-40B4-BE49-F238E27FC236}">
                <a16:creationId xmlns:a16="http://schemas.microsoft.com/office/drawing/2014/main" id="{6D9132E3-8A4D-4821-BEEC-6EBF339D65CB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9534045" y="2473656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19" name="Picture Placeholder 8">
            <a:extLst>
              <a:ext uri="{FF2B5EF4-FFF2-40B4-BE49-F238E27FC236}">
                <a16:creationId xmlns:a16="http://schemas.microsoft.com/office/drawing/2014/main" id="{6A7F4C01-6C35-4582-B68D-802CC2592156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9563300" y="35755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0" name="Picture Placeholder 8">
            <a:extLst>
              <a:ext uri="{FF2B5EF4-FFF2-40B4-BE49-F238E27FC236}">
                <a16:creationId xmlns:a16="http://schemas.microsoft.com/office/drawing/2014/main" id="{9BC0C66E-8EFB-451F-B3F1-C17E8E7DBD29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8884217" y="4570885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1" name="Picture Placeholder 8">
            <a:extLst>
              <a:ext uri="{FF2B5EF4-FFF2-40B4-BE49-F238E27FC236}">
                <a16:creationId xmlns:a16="http://schemas.microsoft.com/office/drawing/2014/main" id="{5BC5CBF4-87EE-43BE-B645-C7BAA2938F9A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7761603" y="496733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2" name="Picture Placeholder 8">
            <a:extLst>
              <a:ext uri="{FF2B5EF4-FFF2-40B4-BE49-F238E27FC236}">
                <a16:creationId xmlns:a16="http://schemas.microsoft.com/office/drawing/2014/main" id="{8AEE33F3-F875-46C8-B436-85AF77B6F03F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662022" y="4755793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3" name="Picture Placeholder 8">
            <a:extLst>
              <a:ext uri="{FF2B5EF4-FFF2-40B4-BE49-F238E27FC236}">
                <a16:creationId xmlns:a16="http://schemas.microsoft.com/office/drawing/2014/main" id="{4551C2B7-736E-4290-AD09-3979B00AEA5C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7174699" y="3714679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4" name="Picture Placeholder 8">
            <a:extLst>
              <a:ext uri="{FF2B5EF4-FFF2-40B4-BE49-F238E27FC236}">
                <a16:creationId xmlns:a16="http://schemas.microsoft.com/office/drawing/2014/main" id="{470B5DCB-3499-4690-B98F-908E563759C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8297296" y="3554288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5" name="Picture Placeholder 8">
            <a:extLst>
              <a:ext uri="{FF2B5EF4-FFF2-40B4-BE49-F238E27FC236}">
                <a16:creationId xmlns:a16="http://schemas.microsoft.com/office/drawing/2014/main" id="{B7492971-0553-4F18-B156-2309E601A307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8297302" y="2455861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226" name="Picture Placeholder 8">
            <a:extLst>
              <a:ext uri="{FF2B5EF4-FFF2-40B4-BE49-F238E27FC236}">
                <a16:creationId xmlns:a16="http://schemas.microsoft.com/office/drawing/2014/main" id="{65DCAFA3-E66E-41D0-B9F9-14845E8E7E67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153405" y="2226725"/>
            <a:ext cx="957208" cy="957208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6843283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8">
            <a:extLst>
              <a:ext uri="{FF2B5EF4-FFF2-40B4-BE49-F238E27FC236}">
                <a16:creationId xmlns:a16="http://schemas.microsoft.com/office/drawing/2014/main" id="{044D5865-E328-4EBA-A882-4D6E9AF9534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181600" y="2286964"/>
            <a:ext cx="1828800" cy="182880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4" name="Picture Placeholder 8">
            <a:extLst>
              <a:ext uri="{FF2B5EF4-FFF2-40B4-BE49-F238E27FC236}">
                <a16:creationId xmlns:a16="http://schemas.microsoft.com/office/drawing/2014/main" id="{E8C130C9-0D03-4956-B952-6B7AE1EBB75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718198" y="2561284"/>
            <a:ext cx="1280160" cy="12801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41D987BD-6224-4583-9A01-262F0050925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85970" y="2561284"/>
            <a:ext cx="1280160" cy="1280160"/>
          </a:xfrm>
          <a:custGeom>
            <a:avLst/>
            <a:gdLst>
              <a:gd name="connsiteX0" fmla="*/ 1159555 w 2319110"/>
              <a:gd name="connsiteY0" fmla="*/ 0 h 2319110"/>
              <a:gd name="connsiteX1" fmla="*/ 2319110 w 2319110"/>
              <a:gd name="connsiteY1" fmla="*/ 1159555 h 2319110"/>
              <a:gd name="connsiteX2" fmla="*/ 1159555 w 2319110"/>
              <a:gd name="connsiteY2" fmla="*/ 2319110 h 2319110"/>
              <a:gd name="connsiteX3" fmla="*/ 0 w 2319110"/>
              <a:gd name="connsiteY3" fmla="*/ 1159555 h 2319110"/>
              <a:gd name="connsiteX4" fmla="*/ 1159555 w 2319110"/>
              <a:gd name="connsiteY4" fmla="*/ 0 h 2319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9110" h="2319110">
                <a:moveTo>
                  <a:pt x="1159555" y="0"/>
                </a:moveTo>
                <a:cubicBezTo>
                  <a:pt x="1799960" y="0"/>
                  <a:pt x="2319110" y="519150"/>
                  <a:pt x="2319110" y="1159555"/>
                </a:cubicBezTo>
                <a:cubicBezTo>
                  <a:pt x="2319110" y="1799960"/>
                  <a:pt x="1799960" y="2319110"/>
                  <a:pt x="1159555" y="2319110"/>
                </a:cubicBezTo>
                <a:cubicBezTo>
                  <a:pt x="519150" y="2319110"/>
                  <a:pt x="0" y="1799960"/>
                  <a:pt x="0" y="1159555"/>
                </a:cubicBezTo>
                <a:cubicBezTo>
                  <a:pt x="0" y="519150"/>
                  <a:pt x="519150" y="0"/>
                  <a:pt x="1159555" y="0"/>
                </a:cubicBezTo>
                <a:close/>
              </a:path>
            </a:pathLst>
          </a:cu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MY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76966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 Char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6626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B399F20-7C1F-46F7-984A-DA150D319A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8407" y="3459671"/>
            <a:ext cx="3657600" cy="28346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4DC8B00-8E7D-4B36-B790-44162359D93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267200" y="625031"/>
            <a:ext cx="3657600" cy="28346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C5C828A6-2BC3-4A33-895E-282CE088EC7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25993" y="3459671"/>
            <a:ext cx="3657600" cy="28346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994371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B399F20-7C1F-46F7-984A-DA150D319A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8407" y="625031"/>
            <a:ext cx="3657600" cy="28346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4DC8B00-8E7D-4B36-B790-44162359D93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267200" y="3459671"/>
            <a:ext cx="3657600" cy="28346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C5C828A6-2BC3-4A33-895E-282CE088EC7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25993" y="625031"/>
            <a:ext cx="3657600" cy="283464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9184089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EADD8A4-B769-4D8A-9278-A71EC01C4C8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054096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</p:spTree>
    <p:extLst>
      <p:ext uri="{BB962C8B-B14F-4D97-AF65-F5344CB8AC3E}">
        <p14:creationId xmlns:p14="http://schemas.microsoft.com/office/powerpoint/2010/main" val="22863672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4E63CE1-9C33-4246-BBF7-5AB1147C218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054096" y="0"/>
            <a:ext cx="3054096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</p:spTree>
    <p:extLst>
      <p:ext uri="{BB962C8B-B14F-4D97-AF65-F5344CB8AC3E}">
        <p14:creationId xmlns:p14="http://schemas.microsoft.com/office/powerpoint/2010/main" val="33456940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6769D50F-9678-42EA-A10A-87EDA49577C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08192" y="0"/>
            <a:ext cx="3054096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</p:spTree>
    <p:extLst>
      <p:ext uri="{BB962C8B-B14F-4D97-AF65-F5344CB8AC3E}">
        <p14:creationId xmlns:p14="http://schemas.microsoft.com/office/powerpoint/2010/main" val="26617023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/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B6F21E6F-DBA5-44F3-B07B-220A96805C8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62288" y="0"/>
            <a:ext cx="3054096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31693525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4E795CB-3F02-4EFB-9CF7-D0B14483C2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20384" y="0"/>
            <a:ext cx="60960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60AAFA2F-71C9-400C-8723-C36AC4DF6A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" y="2286000"/>
            <a:ext cx="6120385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38A557DE-D5DD-4FA4-B87C-8A5DDFF73DD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120384" y="4572000"/>
            <a:ext cx="60960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73044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662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4E795CB-3F02-4EFB-9CF7-D0B14483C2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60AAFA2F-71C9-400C-8723-C36AC4DF6A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2286000"/>
            <a:ext cx="60960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38A557DE-D5DD-4FA4-B87C-8A5DDFF73DD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4572000"/>
            <a:ext cx="6096000" cy="2286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460001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A07FE811-3899-4933-8BDA-247CEB65A53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2597" y="105913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82D90691-24DF-4E32-9FDC-47A7AEF3AAD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28751" y="105913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A75AF2CC-BD8C-4192-B345-D290DFBC143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46828" y="105913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77847559-78FC-40D0-8B35-1D5B2FF75B1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764905" y="105913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E22E7396-7BA7-4BB0-B445-4F1DFCA150D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597" y="2359152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1D0C9FFC-2493-4D2B-8980-624D63B91B8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510674" y="2359152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BB272A9B-F15E-4387-A5C7-3165E3F18B2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46828" y="2359152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20F8B96F-AA47-4A79-BE24-11BAB9B3043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764905" y="2359152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5" name="Picture Placeholder 8">
            <a:extLst>
              <a:ext uri="{FF2B5EF4-FFF2-40B4-BE49-F238E27FC236}">
                <a16:creationId xmlns:a16="http://schemas.microsoft.com/office/drawing/2014/main" id="{221C2B63-0D84-4402-8E47-CDBB431CF83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2597" y="4612391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6" name="Picture Placeholder 8">
            <a:extLst>
              <a:ext uri="{FF2B5EF4-FFF2-40B4-BE49-F238E27FC236}">
                <a16:creationId xmlns:a16="http://schemas.microsoft.com/office/drawing/2014/main" id="{0904C7AF-1D52-43D4-AA91-6517173892B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510674" y="4612391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7C69FF0-197B-4869-85CD-B16E044D58B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928751" y="4612391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49" name="Picture Placeholder 8">
            <a:extLst>
              <a:ext uri="{FF2B5EF4-FFF2-40B4-BE49-F238E27FC236}">
                <a16:creationId xmlns:a16="http://schemas.microsoft.com/office/drawing/2014/main" id="{A9A2E652-BE71-48F6-ACE3-B6F152A0C26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764905" y="4612391"/>
            <a:ext cx="2295144" cy="2139696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785158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41721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222480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3342279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492558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11793709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0104120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46159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237078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3346717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12683765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1277845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0127566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22713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254272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8168322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12B9569-A117-474D-B0B5-E54FA4A8A5E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32425069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A2067C6C-2076-4AD2-A525-049E2692961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21274790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2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B707FA2-AD19-454E-8ACA-EF536892BC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10124511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3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25768" y="1557689"/>
            <a:ext cx="10104120" cy="406908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4</a:t>
            </a:r>
          </a:p>
        </p:txBody>
      </p:sp>
    </p:spTree>
    <p:extLst>
      <p:ext uri="{BB962C8B-B14F-4D97-AF65-F5344CB8AC3E}">
        <p14:creationId xmlns:p14="http://schemas.microsoft.com/office/powerpoint/2010/main" val="284227178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8486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7188941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2-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8486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01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558AEBE-D212-48E4-8CE4-DAB66A297D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390436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02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81DCADFE-6503-42DF-9F50-4150B0B834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4182386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03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4AD1A6E-2613-4813-BD66-196F8E1C871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5974336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04</a:t>
            </a:r>
          </a:p>
        </p:txBody>
      </p:sp>
    </p:spTree>
    <p:extLst>
      <p:ext uri="{BB962C8B-B14F-4D97-AF65-F5344CB8AC3E}">
        <p14:creationId xmlns:p14="http://schemas.microsoft.com/office/powerpoint/2010/main" val="149239890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2-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1178949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01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558AEBE-D212-48E4-8CE4-DAB66A297D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001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02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81DCADFE-6503-42DF-9F50-4150B0B834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404951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03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4AD1A6E-2613-4813-BD66-196F8E1C871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4196901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04</a:t>
            </a:r>
          </a:p>
        </p:txBody>
      </p:sp>
    </p:spTree>
    <p:extLst>
      <p:ext uri="{BB962C8B-B14F-4D97-AF65-F5344CB8AC3E}">
        <p14:creationId xmlns:p14="http://schemas.microsoft.com/office/powerpoint/2010/main" val="14281413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2-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2985413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01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558AEBE-D212-48E4-8CE4-DAB66A297D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193463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02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81DCADFE-6503-42DF-9F50-4150B0B834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98487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03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4AD1A6E-2613-4813-BD66-196F8E1C871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390437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04</a:t>
            </a:r>
          </a:p>
        </p:txBody>
      </p:sp>
    </p:spTree>
    <p:extLst>
      <p:ext uri="{BB962C8B-B14F-4D97-AF65-F5344CB8AC3E}">
        <p14:creationId xmlns:p14="http://schemas.microsoft.com/office/powerpoint/2010/main" val="25083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750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2-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EB5E6BAD-358A-4A58-8757-291459B2B6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34758313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01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558AEBE-D212-48E4-8CE4-DAB66A297D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22966363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02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81DCADFE-6503-42DF-9F50-4150B0B834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11174413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03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4AD1A6E-2613-4813-BD66-196F8E1C871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7537" y="667092"/>
            <a:ext cx="10995025" cy="4209708"/>
          </a:xfrm>
          <a:prstGeom prst="roundRect">
            <a:avLst>
              <a:gd name="adj" fmla="val 2205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Image 04</a:t>
            </a:r>
          </a:p>
        </p:txBody>
      </p:sp>
    </p:spTree>
    <p:extLst>
      <p:ext uri="{BB962C8B-B14F-4D97-AF65-F5344CB8AC3E}">
        <p14:creationId xmlns:p14="http://schemas.microsoft.com/office/powerpoint/2010/main" val="38986270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A88AF14F-B91A-4525-9FC3-906CA55DF46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3940597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4EDE97FA-24EF-4505-A75D-F8E3A9B318C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2228741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18330A84-2390-4B88-B6C7-FCD557ADE3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355600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98F88289-A19C-4F82-B174-9AE85DD98F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4813082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94284042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4EDE97FA-24EF-4505-A75D-F8E3A9B318C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17500" y="2228741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18330A84-2390-4B88-B6C7-FCD557ADE3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7500" y="-355600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98F88289-A19C-4F82-B174-9AE85DD98F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17500" y="4813082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965769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5EB9E2-5CF6-4158-B487-46CB14AA0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2228741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8F6E7D3E-059B-4787-9FBA-586D48F302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355600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BD26D223-3850-4A37-AEC3-117112E8727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4813082"/>
            <a:ext cx="5778500" cy="2400518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92833074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6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18330A84-2390-4B88-B6C7-FCD557ADE3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156159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18330A84-2390-4B88-B6C7-FCD557ADE3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33375" y="409575"/>
            <a:ext cx="5648325" cy="6038850"/>
          </a:xfrm>
          <a:prstGeom prst="roundRect">
            <a:avLst>
              <a:gd name="adj" fmla="val 74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77CDDAA-212F-480B-8DE4-B0982A29C0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10302" y="3532425"/>
            <a:ext cx="5648325" cy="2916000"/>
          </a:xfrm>
          <a:prstGeom prst="roundRect">
            <a:avLst>
              <a:gd name="adj" fmla="val 19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55CEAB55-315E-41F4-A3C0-2B251E41474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10302" y="409575"/>
            <a:ext cx="5648325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323448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18330A84-2390-4B88-B6C7-FCD557ADE3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10302" y="409575"/>
            <a:ext cx="5648325" cy="6038850"/>
          </a:xfrm>
          <a:prstGeom prst="roundRect">
            <a:avLst>
              <a:gd name="adj" fmla="val 74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77CDDAA-212F-480B-8DE4-B0982A29C0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3373" y="3532425"/>
            <a:ext cx="5648325" cy="2916000"/>
          </a:xfrm>
          <a:prstGeom prst="roundRect">
            <a:avLst>
              <a:gd name="adj" fmla="val 196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55CEAB55-315E-41F4-A3C0-2B251E41474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33373" y="409575"/>
            <a:ext cx="5648325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3441293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ADA129B6-58F7-4F90-B91C-3A29E154E6F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08375" y="378099"/>
            <a:ext cx="3950252" cy="2915999"/>
          </a:xfrm>
          <a:prstGeom prst="roundRect">
            <a:avLst>
              <a:gd name="adj" fmla="val 74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B92C128F-9754-4544-8217-D1872671FC8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33373" y="378098"/>
            <a:ext cx="1863727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3483627F-CBB7-4C69-AFF5-8FCD06E6CB7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994900" y="3563903"/>
            <a:ext cx="1863727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CA04A8EC-C497-4587-B6E0-B88DE6C6B94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46738" y="3563903"/>
            <a:ext cx="5215805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16F513AA-67BB-46F1-A3CA-E75CB95EB7E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64130" y="3563904"/>
            <a:ext cx="3950252" cy="2915999"/>
          </a:xfrm>
          <a:prstGeom prst="roundRect">
            <a:avLst>
              <a:gd name="adj" fmla="val 74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37E0A86C-F249-4079-BA4A-6A16C65C66E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444835" y="378098"/>
            <a:ext cx="5215805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4838329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ADA129B6-58F7-4F90-B91C-3A29E154E6F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08375" y="378099"/>
            <a:ext cx="3950252" cy="2915999"/>
          </a:xfrm>
          <a:prstGeom prst="roundRect">
            <a:avLst>
              <a:gd name="adj" fmla="val 74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B92C128F-9754-4544-8217-D1872671FC8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33373" y="378098"/>
            <a:ext cx="1863727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3483627F-CBB7-4C69-AFF5-8FCD06E6CB7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994900" y="3563903"/>
            <a:ext cx="1863727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CA04A8EC-C497-4587-B6E0-B88DE6C6B94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444835" y="378096"/>
            <a:ext cx="5215805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3" name="Picture Placeholder 4">
            <a:extLst>
              <a:ext uri="{FF2B5EF4-FFF2-40B4-BE49-F238E27FC236}">
                <a16:creationId xmlns:a16="http://schemas.microsoft.com/office/drawing/2014/main" id="{16F513AA-67BB-46F1-A3CA-E75CB95EB7E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64130" y="3563904"/>
            <a:ext cx="3950252" cy="2915999"/>
          </a:xfrm>
          <a:prstGeom prst="roundRect">
            <a:avLst>
              <a:gd name="adj" fmla="val 74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6F30A5-5A84-4E00-8FE3-7050D9A0953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46738" y="3563903"/>
            <a:ext cx="5215805" cy="2916000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50499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9196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show with Tex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B92C128F-9754-4544-8217-D1872671FC8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33372" y="304803"/>
            <a:ext cx="2162177" cy="6248394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6683D6DE-1CC4-4BCE-A91B-FA3E6CDC860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674142" y="304802"/>
            <a:ext cx="2162177" cy="6248394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9C93911-5945-424A-A236-499D0A7F876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14912" y="304801"/>
            <a:ext cx="2162177" cy="6248394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007ED3E2-B617-4B93-AFCA-615DD62481B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355682" y="304800"/>
            <a:ext cx="2162177" cy="6248394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286C5337-2AD2-4126-92B4-2029550A682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696451" y="304799"/>
            <a:ext cx="2162177" cy="6248394"/>
          </a:xfrm>
          <a:prstGeom prst="roundRect">
            <a:avLst>
              <a:gd name="adj" fmla="val 262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1415117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4B61E97F-62AB-4E43-BD2B-8F638216276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8799" y="1706943"/>
            <a:ext cx="2522535" cy="2159994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45A55DB-EAA4-447D-8CE0-01125CDB109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8799" y="4141945"/>
            <a:ext cx="2522535" cy="2159994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ABA1A6D5-D022-43E9-9E88-7ABB4751C67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706943"/>
            <a:ext cx="2522535" cy="2159994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7" name="Picture Placeholder 4">
            <a:extLst>
              <a:ext uri="{FF2B5EF4-FFF2-40B4-BE49-F238E27FC236}">
                <a16:creationId xmlns:a16="http://schemas.microsoft.com/office/drawing/2014/main" id="{C6886552-59AC-49A7-AD60-6518E113984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4141945"/>
            <a:ext cx="2522535" cy="2159994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8132757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4B61E97F-62AB-4E43-BD2B-8F638216276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6056" y="1706943"/>
            <a:ext cx="2604336" cy="2261050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8A93B2D8-9D17-4C2C-A9E9-C393828534B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84575" y="1706943"/>
            <a:ext cx="2604336" cy="2261050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89C6514A-243B-4849-87AC-D238495CDE6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03094" y="1706943"/>
            <a:ext cx="2604336" cy="2261050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B812BE68-A0A8-4796-9AEC-7DBD4FBDF35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21613" y="1706943"/>
            <a:ext cx="2604336" cy="2261050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624797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4">
            <a:extLst>
              <a:ext uri="{FF2B5EF4-FFF2-40B4-BE49-F238E27FC236}">
                <a16:creationId xmlns:a16="http://schemas.microsoft.com/office/drawing/2014/main" id="{5C8B8EBC-E6F0-44CA-AC5F-44123E3947AB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349250" y="371728"/>
            <a:ext cx="2727190" cy="23333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0" name="Picture Placeholder 4">
            <a:extLst>
              <a:ext uri="{FF2B5EF4-FFF2-40B4-BE49-F238E27FC236}">
                <a16:creationId xmlns:a16="http://schemas.microsoft.com/office/drawing/2014/main" id="{229D9F50-9F7A-4C48-A939-5C33CD598A56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3271354" y="371728"/>
            <a:ext cx="2727190" cy="23333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1" name="Picture Placeholder 4">
            <a:extLst>
              <a:ext uri="{FF2B5EF4-FFF2-40B4-BE49-F238E27FC236}">
                <a16:creationId xmlns:a16="http://schemas.microsoft.com/office/drawing/2014/main" id="{498891EE-8C05-462F-A1DD-6236527EAE5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6193458" y="371728"/>
            <a:ext cx="2727190" cy="23333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2" name="Picture Placeholder 4">
            <a:extLst>
              <a:ext uri="{FF2B5EF4-FFF2-40B4-BE49-F238E27FC236}">
                <a16:creationId xmlns:a16="http://schemas.microsoft.com/office/drawing/2014/main" id="{25D2DD94-5585-4F83-A2A6-3EE6128A1096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9115562" y="371728"/>
            <a:ext cx="2727190" cy="23333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3" name="Picture Placeholder 4">
            <a:extLst>
              <a:ext uri="{FF2B5EF4-FFF2-40B4-BE49-F238E27FC236}">
                <a16:creationId xmlns:a16="http://schemas.microsoft.com/office/drawing/2014/main" id="{205EA35F-3CD6-456E-B2C0-DEE3A9718352}"/>
              </a:ext>
            </a:extLst>
          </p:cNvPr>
          <p:cNvSpPr>
            <a:spLocks noGrp="1"/>
          </p:cNvSpPr>
          <p:nvPr userDrawn="1">
            <p:ph type="pic" sz="quarter" idx="18" hasCustomPrompt="1"/>
          </p:nvPr>
        </p:nvSpPr>
        <p:spPr>
          <a:xfrm>
            <a:off x="349250" y="3543300"/>
            <a:ext cx="2727190" cy="23460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4" name="Picture Placeholder 4">
            <a:extLst>
              <a:ext uri="{FF2B5EF4-FFF2-40B4-BE49-F238E27FC236}">
                <a16:creationId xmlns:a16="http://schemas.microsoft.com/office/drawing/2014/main" id="{21AF2A07-F7DD-44A0-9BE4-39E1DEE1B594}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3271354" y="3543300"/>
            <a:ext cx="2727190" cy="23460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0E7A495A-9192-4E75-A741-3633EACEFE2E}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6193458" y="3543300"/>
            <a:ext cx="2727190" cy="23460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36" name="Picture Placeholder 4">
            <a:extLst>
              <a:ext uri="{FF2B5EF4-FFF2-40B4-BE49-F238E27FC236}">
                <a16:creationId xmlns:a16="http://schemas.microsoft.com/office/drawing/2014/main" id="{306B4AE4-0D40-4FAD-B275-E852C2E80DD0}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9115562" y="3543300"/>
            <a:ext cx="2727190" cy="2346072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4939531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E4125580-BDE8-4CB7-BB69-A184BD1B646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09903" y="599421"/>
            <a:ext cx="3249442" cy="573379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7" name="Picture Placeholder 4">
            <a:extLst>
              <a:ext uri="{FF2B5EF4-FFF2-40B4-BE49-F238E27FC236}">
                <a16:creationId xmlns:a16="http://schemas.microsoft.com/office/drawing/2014/main" id="{A209487F-65B1-4C87-9A4D-DB827730868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038591" y="599421"/>
            <a:ext cx="3249442" cy="573379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ACF22224-C498-47A2-AE6A-14ABE507876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567279" y="599421"/>
            <a:ext cx="3249442" cy="5733797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2895001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4B61E97F-62AB-4E43-BD2B-8F638216276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20100" y="1706942"/>
            <a:ext cx="4860000" cy="2458657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ABA1A6D5-D022-43E9-9E88-7ABB4751C67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11900" y="1706943"/>
            <a:ext cx="4860000" cy="2458656"/>
          </a:xfrm>
          <a:prstGeom prst="roundRect">
            <a:avLst>
              <a:gd name="adj" fmla="val 3628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04592646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ex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071F2C-7A73-45F5-A9A4-65C7C6F73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40C2DD2-CCDF-4E20-BAE0-355D6473E5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4B61E97F-62AB-4E43-BD2B-8F638216276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57274" y="2000251"/>
            <a:ext cx="5038725" cy="360045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3980869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9BA652E-8DCB-411C-BDCC-2A28B7A37C8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00177" y="1076325"/>
            <a:ext cx="4572000" cy="4572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3108170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612E3448-F2EF-451E-8014-86C006CB70C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482137" y="4343866"/>
            <a:ext cx="1216152" cy="1216152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63500">
            <a:solidFill>
              <a:schemeClr val="accent1"/>
            </a:solidFill>
          </a:ln>
        </p:spPr>
        <p:txBody>
          <a:bodyPr anchor="ctr"/>
          <a:lstStyle>
            <a:lvl1pPr algn="ctr">
              <a:buNone/>
              <a:defRPr sz="16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54986625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B5671677-28D2-48BB-A020-FECB56CA25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27675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5115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95106253-7B8B-487B-A3B6-10B45F3CCF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05000" y="1950334"/>
            <a:ext cx="2743200" cy="27432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ln w="127000">
            <a:solidFill>
              <a:schemeClr val="bg1"/>
            </a:solidFill>
          </a:ln>
        </p:spPr>
        <p:txBody>
          <a:bodyPr anchor="ctr"/>
          <a:lstStyle>
            <a:lvl1pPr algn="ctr">
              <a:buNone/>
              <a:defRPr sz="1600"/>
            </a:lvl1pPr>
          </a:lstStyle>
          <a:p>
            <a:r>
              <a:rPr lang="en-US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87846042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407F8FC-B8EA-4353-B23A-7B6DEE78F41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3310358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02060100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407F8FC-B8EA-4353-B23A-7B6DEE78F41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6893375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54653BE-73D5-4246-97C4-7F874C34DD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49925" y="1269000"/>
            <a:ext cx="4320000" cy="432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381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30454164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54653BE-73D5-4246-97C4-7F874C34DD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3875" y="723900"/>
            <a:ext cx="5400000" cy="540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7362641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54653BE-73D5-4246-97C4-7F874C34DD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/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                                            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11686034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54653BE-73D5-4246-97C4-7F874C34DD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770743" y="917800"/>
            <a:ext cx="1800000" cy="1800000"/>
          </a:xfrm>
          <a:prstGeom prst="roundRect">
            <a:avLst>
              <a:gd name="adj" fmla="val 7431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                                  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5269805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54653BE-73D5-4246-97C4-7F874C34DD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556000" y="1469342"/>
            <a:ext cx="1080000" cy="1080000"/>
          </a:xfrm>
          <a:prstGeom prst="ellipse">
            <a:avLst/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  <a:effectLst>
            <a:outerShdw blurRad="254000" algn="ct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dirty="0"/>
              <a:t>                                  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6992857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F6B993A-427A-499E-9D74-1D94D3661DF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8570" y="549000"/>
            <a:ext cx="5605725" cy="5760000"/>
          </a:xfrm>
          <a:prstGeom prst="roundRect">
            <a:avLst>
              <a:gd name="adj" fmla="val 0"/>
            </a:avLst>
          </a:prstGeom>
          <a:pattFill prst="wdDnDiag">
            <a:fgClr>
              <a:schemeClr val="tx1">
                <a:lumMod val="25000"/>
                <a:lumOff val="7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MY" dirty="0"/>
              <a:t>Insert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55500040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-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6B0A44-C28F-4A11-8B5D-8E3838A09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1728"/>
            <a:ext cx="10515600" cy="886732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your main title here</a:t>
            </a:r>
            <a:endParaRPr lang="en-MY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C18F5C-6002-4930-B5D3-8193C946F9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051062"/>
            <a:ext cx="9144000" cy="436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your awesome subtitle here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83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17" Type="http://schemas.openxmlformats.org/officeDocument/2006/relationships/slideLayout" Target="../slideLayouts/slideLayout129.xml"/><Relationship Id="rId21" Type="http://schemas.openxmlformats.org/officeDocument/2006/relationships/slideLayout" Target="../slideLayouts/slideLayout33.xml"/><Relationship Id="rId42" Type="http://schemas.openxmlformats.org/officeDocument/2006/relationships/slideLayout" Target="../slideLayouts/slideLayout54.xml"/><Relationship Id="rId63" Type="http://schemas.openxmlformats.org/officeDocument/2006/relationships/slideLayout" Target="../slideLayouts/slideLayout75.xml"/><Relationship Id="rId84" Type="http://schemas.openxmlformats.org/officeDocument/2006/relationships/slideLayout" Target="../slideLayouts/slideLayout96.xml"/><Relationship Id="rId138" Type="http://schemas.openxmlformats.org/officeDocument/2006/relationships/slideLayout" Target="../slideLayouts/slideLayout150.xml"/><Relationship Id="rId159" Type="http://schemas.openxmlformats.org/officeDocument/2006/relationships/slideLayout" Target="../slideLayouts/slideLayout171.xml"/><Relationship Id="rId170" Type="http://schemas.openxmlformats.org/officeDocument/2006/relationships/slideLayout" Target="../slideLayouts/slideLayout182.xml"/><Relationship Id="rId191" Type="http://schemas.openxmlformats.org/officeDocument/2006/relationships/slideLayout" Target="../slideLayouts/slideLayout203.xml"/><Relationship Id="rId205" Type="http://schemas.openxmlformats.org/officeDocument/2006/relationships/slideLayout" Target="../slideLayouts/slideLayout217.xml"/><Relationship Id="rId226" Type="http://schemas.openxmlformats.org/officeDocument/2006/relationships/slideLayout" Target="../slideLayouts/slideLayout238.xml"/><Relationship Id="rId247" Type="http://schemas.openxmlformats.org/officeDocument/2006/relationships/slideLayout" Target="../slideLayouts/slideLayout259.xml"/><Relationship Id="rId107" Type="http://schemas.openxmlformats.org/officeDocument/2006/relationships/slideLayout" Target="../slideLayouts/slideLayout119.xml"/><Relationship Id="rId268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32" Type="http://schemas.openxmlformats.org/officeDocument/2006/relationships/slideLayout" Target="../slideLayouts/slideLayout44.xml"/><Relationship Id="rId53" Type="http://schemas.openxmlformats.org/officeDocument/2006/relationships/slideLayout" Target="../slideLayouts/slideLayout65.xml"/><Relationship Id="rId74" Type="http://schemas.openxmlformats.org/officeDocument/2006/relationships/slideLayout" Target="../slideLayouts/slideLayout86.xml"/><Relationship Id="rId128" Type="http://schemas.openxmlformats.org/officeDocument/2006/relationships/slideLayout" Target="../slideLayouts/slideLayout140.xml"/><Relationship Id="rId149" Type="http://schemas.openxmlformats.org/officeDocument/2006/relationships/slideLayout" Target="../slideLayouts/slideLayout161.xml"/><Relationship Id="rId5" Type="http://schemas.openxmlformats.org/officeDocument/2006/relationships/slideLayout" Target="../slideLayouts/slideLayout17.xml"/><Relationship Id="rId95" Type="http://schemas.openxmlformats.org/officeDocument/2006/relationships/slideLayout" Target="../slideLayouts/slideLayout107.xml"/><Relationship Id="rId160" Type="http://schemas.openxmlformats.org/officeDocument/2006/relationships/slideLayout" Target="../slideLayouts/slideLayout172.xml"/><Relationship Id="rId181" Type="http://schemas.openxmlformats.org/officeDocument/2006/relationships/slideLayout" Target="../slideLayouts/slideLayout193.xml"/><Relationship Id="rId216" Type="http://schemas.openxmlformats.org/officeDocument/2006/relationships/slideLayout" Target="../slideLayouts/slideLayout228.xml"/><Relationship Id="rId237" Type="http://schemas.openxmlformats.org/officeDocument/2006/relationships/slideLayout" Target="../slideLayouts/slideLayout249.xml"/><Relationship Id="rId258" Type="http://schemas.openxmlformats.org/officeDocument/2006/relationships/slideLayout" Target="../slideLayouts/slideLayout270.xml"/><Relationship Id="rId22" Type="http://schemas.openxmlformats.org/officeDocument/2006/relationships/slideLayout" Target="../slideLayouts/slideLayout34.xml"/><Relationship Id="rId43" Type="http://schemas.openxmlformats.org/officeDocument/2006/relationships/slideLayout" Target="../slideLayouts/slideLayout55.xml"/><Relationship Id="rId64" Type="http://schemas.openxmlformats.org/officeDocument/2006/relationships/slideLayout" Target="../slideLayouts/slideLayout76.xml"/><Relationship Id="rId118" Type="http://schemas.openxmlformats.org/officeDocument/2006/relationships/slideLayout" Target="../slideLayouts/slideLayout130.xml"/><Relationship Id="rId139" Type="http://schemas.openxmlformats.org/officeDocument/2006/relationships/slideLayout" Target="../slideLayouts/slideLayout151.xml"/><Relationship Id="rId85" Type="http://schemas.openxmlformats.org/officeDocument/2006/relationships/slideLayout" Target="../slideLayouts/slideLayout97.xml"/><Relationship Id="rId150" Type="http://schemas.openxmlformats.org/officeDocument/2006/relationships/slideLayout" Target="../slideLayouts/slideLayout162.xml"/><Relationship Id="rId171" Type="http://schemas.openxmlformats.org/officeDocument/2006/relationships/slideLayout" Target="../slideLayouts/slideLayout183.xml"/><Relationship Id="rId192" Type="http://schemas.openxmlformats.org/officeDocument/2006/relationships/slideLayout" Target="../slideLayouts/slideLayout204.xml"/><Relationship Id="rId206" Type="http://schemas.openxmlformats.org/officeDocument/2006/relationships/slideLayout" Target="../slideLayouts/slideLayout218.xml"/><Relationship Id="rId227" Type="http://schemas.openxmlformats.org/officeDocument/2006/relationships/slideLayout" Target="../slideLayouts/slideLayout239.xml"/><Relationship Id="rId248" Type="http://schemas.openxmlformats.org/officeDocument/2006/relationships/slideLayout" Target="../slideLayouts/slideLayout260.xml"/><Relationship Id="rId12" Type="http://schemas.openxmlformats.org/officeDocument/2006/relationships/slideLayout" Target="../slideLayouts/slideLayout24.xml"/><Relationship Id="rId33" Type="http://schemas.openxmlformats.org/officeDocument/2006/relationships/slideLayout" Target="../slideLayouts/slideLayout45.xml"/><Relationship Id="rId108" Type="http://schemas.openxmlformats.org/officeDocument/2006/relationships/slideLayout" Target="../slideLayouts/slideLayout120.xml"/><Relationship Id="rId129" Type="http://schemas.openxmlformats.org/officeDocument/2006/relationships/slideLayout" Target="../slideLayouts/slideLayout141.xml"/><Relationship Id="rId54" Type="http://schemas.openxmlformats.org/officeDocument/2006/relationships/slideLayout" Target="../slideLayouts/slideLayout66.xml"/><Relationship Id="rId75" Type="http://schemas.openxmlformats.org/officeDocument/2006/relationships/slideLayout" Target="../slideLayouts/slideLayout87.xml"/><Relationship Id="rId96" Type="http://schemas.openxmlformats.org/officeDocument/2006/relationships/slideLayout" Target="../slideLayouts/slideLayout108.xml"/><Relationship Id="rId140" Type="http://schemas.openxmlformats.org/officeDocument/2006/relationships/slideLayout" Target="../slideLayouts/slideLayout152.xml"/><Relationship Id="rId161" Type="http://schemas.openxmlformats.org/officeDocument/2006/relationships/slideLayout" Target="../slideLayouts/slideLayout173.xml"/><Relationship Id="rId182" Type="http://schemas.openxmlformats.org/officeDocument/2006/relationships/slideLayout" Target="../slideLayouts/slideLayout194.xml"/><Relationship Id="rId217" Type="http://schemas.openxmlformats.org/officeDocument/2006/relationships/slideLayout" Target="../slideLayouts/slideLayout229.xml"/><Relationship Id="rId6" Type="http://schemas.openxmlformats.org/officeDocument/2006/relationships/slideLayout" Target="../slideLayouts/slideLayout18.xml"/><Relationship Id="rId238" Type="http://schemas.openxmlformats.org/officeDocument/2006/relationships/slideLayout" Target="../slideLayouts/slideLayout250.xml"/><Relationship Id="rId259" Type="http://schemas.openxmlformats.org/officeDocument/2006/relationships/slideLayout" Target="../slideLayouts/slideLayout271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49" Type="http://schemas.openxmlformats.org/officeDocument/2006/relationships/slideLayout" Target="../slideLayouts/slideLayout61.xml"/><Relationship Id="rId114" Type="http://schemas.openxmlformats.org/officeDocument/2006/relationships/slideLayout" Target="../slideLayouts/slideLayout126.xml"/><Relationship Id="rId119" Type="http://schemas.openxmlformats.org/officeDocument/2006/relationships/slideLayout" Target="../slideLayouts/slideLayout131.xml"/><Relationship Id="rId44" Type="http://schemas.openxmlformats.org/officeDocument/2006/relationships/slideLayout" Target="../slideLayouts/slideLayout56.xml"/><Relationship Id="rId60" Type="http://schemas.openxmlformats.org/officeDocument/2006/relationships/slideLayout" Target="../slideLayouts/slideLayout72.xml"/><Relationship Id="rId65" Type="http://schemas.openxmlformats.org/officeDocument/2006/relationships/slideLayout" Target="../slideLayouts/slideLayout77.xml"/><Relationship Id="rId81" Type="http://schemas.openxmlformats.org/officeDocument/2006/relationships/slideLayout" Target="../slideLayouts/slideLayout93.xml"/><Relationship Id="rId86" Type="http://schemas.openxmlformats.org/officeDocument/2006/relationships/slideLayout" Target="../slideLayouts/slideLayout98.xml"/><Relationship Id="rId130" Type="http://schemas.openxmlformats.org/officeDocument/2006/relationships/slideLayout" Target="../slideLayouts/slideLayout142.xml"/><Relationship Id="rId135" Type="http://schemas.openxmlformats.org/officeDocument/2006/relationships/slideLayout" Target="../slideLayouts/slideLayout147.xml"/><Relationship Id="rId151" Type="http://schemas.openxmlformats.org/officeDocument/2006/relationships/slideLayout" Target="../slideLayouts/slideLayout163.xml"/><Relationship Id="rId156" Type="http://schemas.openxmlformats.org/officeDocument/2006/relationships/slideLayout" Target="../slideLayouts/slideLayout168.xml"/><Relationship Id="rId177" Type="http://schemas.openxmlformats.org/officeDocument/2006/relationships/slideLayout" Target="../slideLayouts/slideLayout189.xml"/><Relationship Id="rId198" Type="http://schemas.openxmlformats.org/officeDocument/2006/relationships/slideLayout" Target="../slideLayouts/slideLayout210.xml"/><Relationship Id="rId172" Type="http://schemas.openxmlformats.org/officeDocument/2006/relationships/slideLayout" Target="../slideLayouts/slideLayout184.xml"/><Relationship Id="rId193" Type="http://schemas.openxmlformats.org/officeDocument/2006/relationships/slideLayout" Target="../slideLayouts/slideLayout205.xml"/><Relationship Id="rId202" Type="http://schemas.openxmlformats.org/officeDocument/2006/relationships/slideLayout" Target="../slideLayouts/slideLayout214.xml"/><Relationship Id="rId207" Type="http://schemas.openxmlformats.org/officeDocument/2006/relationships/slideLayout" Target="../slideLayouts/slideLayout219.xml"/><Relationship Id="rId223" Type="http://schemas.openxmlformats.org/officeDocument/2006/relationships/slideLayout" Target="../slideLayouts/slideLayout235.xml"/><Relationship Id="rId228" Type="http://schemas.openxmlformats.org/officeDocument/2006/relationships/slideLayout" Target="../slideLayouts/slideLayout240.xml"/><Relationship Id="rId244" Type="http://schemas.openxmlformats.org/officeDocument/2006/relationships/slideLayout" Target="../slideLayouts/slideLayout256.xml"/><Relationship Id="rId249" Type="http://schemas.openxmlformats.org/officeDocument/2006/relationships/slideLayout" Target="../slideLayouts/slideLayout261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9" Type="http://schemas.openxmlformats.org/officeDocument/2006/relationships/slideLayout" Target="../slideLayouts/slideLayout51.xml"/><Relationship Id="rId109" Type="http://schemas.openxmlformats.org/officeDocument/2006/relationships/slideLayout" Target="../slideLayouts/slideLayout121.xml"/><Relationship Id="rId260" Type="http://schemas.openxmlformats.org/officeDocument/2006/relationships/slideLayout" Target="../slideLayouts/slideLayout272.xml"/><Relationship Id="rId265" Type="http://schemas.openxmlformats.org/officeDocument/2006/relationships/slideLayout" Target="../slideLayouts/slideLayout277.xml"/><Relationship Id="rId34" Type="http://schemas.openxmlformats.org/officeDocument/2006/relationships/slideLayout" Target="../slideLayouts/slideLayout46.xml"/><Relationship Id="rId50" Type="http://schemas.openxmlformats.org/officeDocument/2006/relationships/slideLayout" Target="../slideLayouts/slideLayout62.xml"/><Relationship Id="rId55" Type="http://schemas.openxmlformats.org/officeDocument/2006/relationships/slideLayout" Target="../slideLayouts/slideLayout67.xml"/><Relationship Id="rId76" Type="http://schemas.openxmlformats.org/officeDocument/2006/relationships/slideLayout" Target="../slideLayouts/slideLayout88.xml"/><Relationship Id="rId97" Type="http://schemas.openxmlformats.org/officeDocument/2006/relationships/slideLayout" Target="../slideLayouts/slideLayout109.xml"/><Relationship Id="rId104" Type="http://schemas.openxmlformats.org/officeDocument/2006/relationships/slideLayout" Target="../slideLayouts/slideLayout116.xml"/><Relationship Id="rId120" Type="http://schemas.openxmlformats.org/officeDocument/2006/relationships/slideLayout" Target="../slideLayouts/slideLayout132.xml"/><Relationship Id="rId125" Type="http://schemas.openxmlformats.org/officeDocument/2006/relationships/slideLayout" Target="../slideLayouts/slideLayout137.xml"/><Relationship Id="rId141" Type="http://schemas.openxmlformats.org/officeDocument/2006/relationships/slideLayout" Target="../slideLayouts/slideLayout153.xml"/><Relationship Id="rId146" Type="http://schemas.openxmlformats.org/officeDocument/2006/relationships/slideLayout" Target="../slideLayouts/slideLayout158.xml"/><Relationship Id="rId167" Type="http://schemas.openxmlformats.org/officeDocument/2006/relationships/slideLayout" Target="../slideLayouts/slideLayout179.xml"/><Relationship Id="rId188" Type="http://schemas.openxmlformats.org/officeDocument/2006/relationships/slideLayout" Target="../slideLayouts/slideLayout200.xml"/><Relationship Id="rId7" Type="http://schemas.openxmlformats.org/officeDocument/2006/relationships/slideLayout" Target="../slideLayouts/slideLayout19.xml"/><Relationship Id="rId71" Type="http://schemas.openxmlformats.org/officeDocument/2006/relationships/slideLayout" Target="../slideLayouts/slideLayout83.xml"/><Relationship Id="rId92" Type="http://schemas.openxmlformats.org/officeDocument/2006/relationships/slideLayout" Target="../slideLayouts/slideLayout104.xml"/><Relationship Id="rId162" Type="http://schemas.openxmlformats.org/officeDocument/2006/relationships/slideLayout" Target="../slideLayouts/slideLayout174.xml"/><Relationship Id="rId183" Type="http://schemas.openxmlformats.org/officeDocument/2006/relationships/slideLayout" Target="../slideLayouts/slideLayout195.xml"/><Relationship Id="rId213" Type="http://schemas.openxmlformats.org/officeDocument/2006/relationships/slideLayout" Target="../slideLayouts/slideLayout225.xml"/><Relationship Id="rId218" Type="http://schemas.openxmlformats.org/officeDocument/2006/relationships/slideLayout" Target="../slideLayouts/slideLayout230.xml"/><Relationship Id="rId234" Type="http://schemas.openxmlformats.org/officeDocument/2006/relationships/slideLayout" Target="../slideLayouts/slideLayout246.xml"/><Relationship Id="rId239" Type="http://schemas.openxmlformats.org/officeDocument/2006/relationships/slideLayout" Target="../slideLayouts/slideLayout251.xml"/><Relationship Id="rId2" Type="http://schemas.openxmlformats.org/officeDocument/2006/relationships/slideLayout" Target="../slideLayouts/slideLayout14.xml"/><Relationship Id="rId29" Type="http://schemas.openxmlformats.org/officeDocument/2006/relationships/slideLayout" Target="../slideLayouts/slideLayout41.xml"/><Relationship Id="rId250" Type="http://schemas.openxmlformats.org/officeDocument/2006/relationships/slideLayout" Target="../slideLayouts/slideLayout262.xml"/><Relationship Id="rId255" Type="http://schemas.openxmlformats.org/officeDocument/2006/relationships/slideLayout" Target="../slideLayouts/slideLayout267.xml"/><Relationship Id="rId24" Type="http://schemas.openxmlformats.org/officeDocument/2006/relationships/slideLayout" Target="../slideLayouts/slideLayout36.xml"/><Relationship Id="rId40" Type="http://schemas.openxmlformats.org/officeDocument/2006/relationships/slideLayout" Target="../slideLayouts/slideLayout52.xml"/><Relationship Id="rId45" Type="http://schemas.openxmlformats.org/officeDocument/2006/relationships/slideLayout" Target="../slideLayouts/slideLayout57.xml"/><Relationship Id="rId66" Type="http://schemas.openxmlformats.org/officeDocument/2006/relationships/slideLayout" Target="../slideLayouts/slideLayout78.xml"/><Relationship Id="rId87" Type="http://schemas.openxmlformats.org/officeDocument/2006/relationships/slideLayout" Target="../slideLayouts/slideLayout99.xml"/><Relationship Id="rId110" Type="http://schemas.openxmlformats.org/officeDocument/2006/relationships/slideLayout" Target="../slideLayouts/slideLayout122.xml"/><Relationship Id="rId115" Type="http://schemas.openxmlformats.org/officeDocument/2006/relationships/slideLayout" Target="../slideLayouts/slideLayout127.xml"/><Relationship Id="rId131" Type="http://schemas.openxmlformats.org/officeDocument/2006/relationships/slideLayout" Target="../slideLayouts/slideLayout143.xml"/><Relationship Id="rId136" Type="http://schemas.openxmlformats.org/officeDocument/2006/relationships/slideLayout" Target="../slideLayouts/slideLayout148.xml"/><Relationship Id="rId157" Type="http://schemas.openxmlformats.org/officeDocument/2006/relationships/slideLayout" Target="../slideLayouts/slideLayout169.xml"/><Relationship Id="rId178" Type="http://schemas.openxmlformats.org/officeDocument/2006/relationships/slideLayout" Target="../slideLayouts/slideLayout190.xml"/><Relationship Id="rId61" Type="http://schemas.openxmlformats.org/officeDocument/2006/relationships/slideLayout" Target="../slideLayouts/slideLayout73.xml"/><Relationship Id="rId82" Type="http://schemas.openxmlformats.org/officeDocument/2006/relationships/slideLayout" Target="../slideLayouts/slideLayout94.xml"/><Relationship Id="rId152" Type="http://schemas.openxmlformats.org/officeDocument/2006/relationships/slideLayout" Target="../slideLayouts/slideLayout164.xml"/><Relationship Id="rId173" Type="http://schemas.openxmlformats.org/officeDocument/2006/relationships/slideLayout" Target="../slideLayouts/slideLayout185.xml"/><Relationship Id="rId194" Type="http://schemas.openxmlformats.org/officeDocument/2006/relationships/slideLayout" Target="../slideLayouts/slideLayout206.xml"/><Relationship Id="rId199" Type="http://schemas.openxmlformats.org/officeDocument/2006/relationships/slideLayout" Target="../slideLayouts/slideLayout211.xml"/><Relationship Id="rId203" Type="http://schemas.openxmlformats.org/officeDocument/2006/relationships/slideLayout" Target="../slideLayouts/slideLayout215.xml"/><Relationship Id="rId208" Type="http://schemas.openxmlformats.org/officeDocument/2006/relationships/slideLayout" Target="../slideLayouts/slideLayout220.xml"/><Relationship Id="rId229" Type="http://schemas.openxmlformats.org/officeDocument/2006/relationships/slideLayout" Target="../slideLayouts/slideLayout241.xml"/><Relationship Id="rId19" Type="http://schemas.openxmlformats.org/officeDocument/2006/relationships/slideLayout" Target="../slideLayouts/slideLayout31.xml"/><Relationship Id="rId224" Type="http://schemas.openxmlformats.org/officeDocument/2006/relationships/slideLayout" Target="../slideLayouts/slideLayout236.xml"/><Relationship Id="rId240" Type="http://schemas.openxmlformats.org/officeDocument/2006/relationships/slideLayout" Target="../slideLayouts/slideLayout252.xml"/><Relationship Id="rId245" Type="http://schemas.openxmlformats.org/officeDocument/2006/relationships/slideLayout" Target="../slideLayouts/slideLayout257.xml"/><Relationship Id="rId261" Type="http://schemas.openxmlformats.org/officeDocument/2006/relationships/slideLayout" Target="../slideLayouts/slideLayout273.xml"/><Relationship Id="rId266" Type="http://schemas.openxmlformats.org/officeDocument/2006/relationships/slideLayout" Target="../slideLayouts/slideLayout278.xml"/><Relationship Id="rId14" Type="http://schemas.openxmlformats.org/officeDocument/2006/relationships/slideLayout" Target="../slideLayouts/slideLayout26.xml"/><Relationship Id="rId30" Type="http://schemas.openxmlformats.org/officeDocument/2006/relationships/slideLayout" Target="../slideLayouts/slideLayout42.xml"/><Relationship Id="rId35" Type="http://schemas.openxmlformats.org/officeDocument/2006/relationships/slideLayout" Target="../slideLayouts/slideLayout47.xml"/><Relationship Id="rId56" Type="http://schemas.openxmlformats.org/officeDocument/2006/relationships/slideLayout" Target="../slideLayouts/slideLayout68.xml"/><Relationship Id="rId77" Type="http://schemas.openxmlformats.org/officeDocument/2006/relationships/slideLayout" Target="../slideLayouts/slideLayout89.xml"/><Relationship Id="rId100" Type="http://schemas.openxmlformats.org/officeDocument/2006/relationships/slideLayout" Target="../slideLayouts/slideLayout112.xml"/><Relationship Id="rId105" Type="http://schemas.openxmlformats.org/officeDocument/2006/relationships/slideLayout" Target="../slideLayouts/slideLayout117.xml"/><Relationship Id="rId126" Type="http://schemas.openxmlformats.org/officeDocument/2006/relationships/slideLayout" Target="../slideLayouts/slideLayout138.xml"/><Relationship Id="rId147" Type="http://schemas.openxmlformats.org/officeDocument/2006/relationships/slideLayout" Target="../slideLayouts/slideLayout159.xml"/><Relationship Id="rId168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20.xml"/><Relationship Id="rId51" Type="http://schemas.openxmlformats.org/officeDocument/2006/relationships/slideLayout" Target="../slideLayouts/slideLayout63.xml"/><Relationship Id="rId72" Type="http://schemas.openxmlformats.org/officeDocument/2006/relationships/slideLayout" Target="../slideLayouts/slideLayout84.xml"/><Relationship Id="rId93" Type="http://schemas.openxmlformats.org/officeDocument/2006/relationships/slideLayout" Target="../slideLayouts/slideLayout105.xml"/><Relationship Id="rId98" Type="http://schemas.openxmlformats.org/officeDocument/2006/relationships/slideLayout" Target="../slideLayouts/slideLayout110.xml"/><Relationship Id="rId121" Type="http://schemas.openxmlformats.org/officeDocument/2006/relationships/slideLayout" Target="../slideLayouts/slideLayout133.xml"/><Relationship Id="rId142" Type="http://schemas.openxmlformats.org/officeDocument/2006/relationships/slideLayout" Target="../slideLayouts/slideLayout154.xml"/><Relationship Id="rId163" Type="http://schemas.openxmlformats.org/officeDocument/2006/relationships/slideLayout" Target="../slideLayouts/slideLayout175.xml"/><Relationship Id="rId184" Type="http://schemas.openxmlformats.org/officeDocument/2006/relationships/slideLayout" Target="../slideLayouts/slideLayout196.xml"/><Relationship Id="rId189" Type="http://schemas.openxmlformats.org/officeDocument/2006/relationships/slideLayout" Target="../slideLayouts/slideLayout201.xml"/><Relationship Id="rId219" Type="http://schemas.openxmlformats.org/officeDocument/2006/relationships/slideLayout" Target="../slideLayouts/slideLayout231.xml"/><Relationship Id="rId3" Type="http://schemas.openxmlformats.org/officeDocument/2006/relationships/slideLayout" Target="../slideLayouts/slideLayout15.xml"/><Relationship Id="rId214" Type="http://schemas.openxmlformats.org/officeDocument/2006/relationships/slideLayout" Target="../slideLayouts/slideLayout226.xml"/><Relationship Id="rId230" Type="http://schemas.openxmlformats.org/officeDocument/2006/relationships/slideLayout" Target="../slideLayouts/slideLayout242.xml"/><Relationship Id="rId235" Type="http://schemas.openxmlformats.org/officeDocument/2006/relationships/slideLayout" Target="../slideLayouts/slideLayout247.xml"/><Relationship Id="rId251" Type="http://schemas.openxmlformats.org/officeDocument/2006/relationships/slideLayout" Target="../slideLayouts/slideLayout263.xml"/><Relationship Id="rId256" Type="http://schemas.openxmlformats.org/officeDocument/2006/relationships/slideLayout" Target="../slideLayouts/slideLayout268.xml"/><Relationship Id="rId25" Type="http://schemas.openxmlformats.org/officeDocument/2006/relationships/slideLayout" Target="../slideLayouts/slideLayout37.xml"/><Relationship Id="rId46" Type="http://schemas.openxmlformats.org/officeDocument/2006/relationships/slideLayout" Target="../slideLayouts/slideLayout58.xml"/><Relationship Id="rId67" Type="http://schemas.openxmlformats.org/officeDocument/2006/relationships/slideLayout" Target="../slideLayouts/slideLayout79.xml"/><Relationship Id="rId116" Type="http://schemas.openxmlformats.org/officeDocument/2006/relationships/slideLayout" Target="../slideLayouts/slideLayout128.xml"/><Relationship Id="rId137" Type="http://schemas.openxmlformats.org/officeDocument/2006/relationships/slideLayout" Target="../slideLayouts/slideLayout149.xml"/><Relationship Id="rId158" Type="http://schemas.openxmlformats.org/officeDocument/2006/relationships/slideLayout" Target="../slideLayouts/slideLayout170.xml"/><Relationship Id="rId20" Type="http://schemas.openxmlformats.org/officeDocument/2006/relationships/slideLayout" Target="../slideLayouts/slideLayout32.xml"/><Relationship Id="rId41" Type="http://schemas.openxmlformats.org/officeDocument/2006/relationships/slideLayout" Target="../slideLayouts/slideLayout53.xml"/><Relationship Id="rId62" Type="http://schemas.openxmlformats.org/officeDocument/2006/relationships/slideLayout" Target="../slideLayouts/slideLayout74.xml"/><Relationship Id="rId83" Type="http://schemas.openxmlformats.org/officeDocument/2006/relationships/slideLayout" Target="../slideLayouts/slideLayout95.xml"/><Relationship Id="rId88" Type="http://schemas.openxmlformats.org/officeDocument/2006/relationships/slideLayout" Target="../slideLayouts/slideLayout100.xml"/><Relationship Id="rId111" Type="http://schemas.openxmlformats.org/officeDocument/2006/relationships/slideLayout" Target="../slideLayouts/slideLayout123.xml"/><Relationship Id="rId132" Type="http://schemas.openxmlformats.org/officeDocument/2006/relationships/slideLayout" Target="../slideLayouts/slideLayout144.xml"/><Relationship Id="rId153" Type="http://schemas.openxmlformats.org/officeDocument/2006/relationships/slideLayout" Target="../slideLayouts/slideLayout165.xml"/><Relationship Id="rId174" Type="http://schemas.openxmlformats.org/officeDocument/2006/relationships/slideLayout" Target="../slideLayouts/slideLayout186.xml"/><Relationship Id="rId179" Type="http://schemas.openxmlformats.org/officeDocument/2006/relationships/slideLayout" Target="../slideLayouts/slideLayout191.xml"/><Relationship Id="rId195" Type="http://schemas.openxmlformats.org/officeDocument/2006/relationships/slideLayout" Target="../slideLayouts/slideLayout207.xml"/><Relationship Id="rId209" Type="http://schemas.openxmlformats.org/officeDocument/2006/relationships/slideLayout" Target="../slideLayouts/slideLayout221.xml"/><Relationship Id="rId190" Type="http://schemas.openxmlformats.org/officeDocument/2006/relationships/slideLayout" Target="../slideLayouts/slideLayout202.xml"/><Relationship Id="rId204" Type="http://schemas.openxmlformats.org/officeDocument/2006/relationships/slideLayout" Target="../slideLayouts/slideLayout216.xml"/><Relationship Id="rId220" Type="http://schemas.openxmlformats.org/officeDocument/2006/relationships/slideLayout" Target="../slideLayouts/slideLayout232.xml"/><Relationship Id="rId225" Type="http://schemas.openxmlformats.org/officeDocument/2006/relationships/slideLayout" Target="../slideLayouts/slideLayout237.xml"/><Relationship Id="rId241" Type="http://schemas.openxmlformats.org/officeDocument/2006/relationships/slideLayout" Target="../slideLayouts/slideLayout253.xml"/><Relationship Id="rId246" Type="http://schemas.openxmlformats.org/officeDocument/2006/relationships/slideLayout" Target="../slideLayouts/slideLayout258.xml"/><Relationship Id="rId267" Type="http://schemas.openxmlformats.org/officeDocument/2006/relationships/slideLayout" Target="../slideLayouts/slideLayout279.xml"/><Relationship Id="rId15" Type="http://schemas.openxmlformats.org/officeDocument/2006/relationships/slideLayout" Target="../slideLayouts/slideLayout27.xml"/><Relationship Id="rId36" Type="http://schemas.openxmlformats.org/officeDocument/2006/relationships/slideLayout" Target="../slideLayouts/slideLayout48.xml"/><Relationship Id="rId57" Type="http://schemas.openxmlformats.org/officeDocument/2006/relationships/slideLayout" Target="../slideLayouts/slideLayout69.xml"/><Relationship Id="rId106" Type="http://schemas.openxmlformats.org/officeDocument/2006/relationships/slideLayout" Target="../slideLayouts/slideLayout118.xml"/><Relationship Id="rId127" Type="http://schemas.openxmlformats.org/officeDocument/2006/relationships/slideLayout" Target="../slideLayouts/slideLayout139.xml"/><Relationship Id="rId262" Type="http://schemas.openxmlformats.org/officeDocument/2006/relationships/slideLayout" Target="../slideLayouts/slideLayout274.xml"/><Relationship Id="rId10" Type="http://schemas.openxmlformats.org/officeDocument/2006/relationships/slideLayout" Target="../slideLayouts/slideLayout22.xml"/><Relationship Id="rId31" Type="http://schemas.openxmlformats.org/officeDocument/2006/relationships/slideLayout" Target="../slideLayouts/slideLayout43.xml"/><Relationship Id="rId52" Type="http://schemas.openxmlformats.org/officeDocument/2006/relationships/slideLayout" Target="../slideLayouts/slideLayout64.xml"/><Relationship Id="rId73" Type="http://schemas.openxmlformats.org/officeDocument/2006/relationships/slideLayout" Target="../slideLayouts/slideLayout85.xml"/><Relationship Id="rId78" Type="http://schemas.openxmlformats.org/officeDocument/2006/relationships/slideLayout" Target="../slideLayouts/slideLayout90.xml"/><Relationship Id="rId94" Type="http://schemas.openxmlformats.org/officeDocument/2006/relationships/slideLayout" Target="../slideLayouts/slideLayout106.xml"/><Relationship Id="rId99" Type="http://schemas.openxmlformats.org/officeDocument/2006/relationships/slideLayout" Target="../slideLayouts/slideLayout111.xml"/><Relationship Id="rId101" Type="http://schemas.openxmlformats.org/officeDocument/2006/relationships/slideLayout" Target="../slideLayouts/slideLayout113.xml"/><Relationship Id="rId122" Type="http://schemas.openxmlformats.org/officeDocument/2006/relationships/slideLayout" Target="../slideLayouts/slideLayout134.xml"/><Relationship Id="rId143" Type="http://schemas.openxmlformats.org/officeDocument/2006/relationships/slideLayout" Target="../slideLayouts/slideLayout155.xml"/><Relationship Id="rId148" Type="http://schemas.openxmlformats.org/officeDocument/2006/relationships/slideLayout" Target="../slideLayouts/slideLayout160.xml"/><Relationship Id="rId164" Type="http://schemas.openxmlformats.org/officeDocument/2006/relationships/slideLayout" Target="../slideLayouts/slideLayout176.xml"/><Relationship Id="rId169" Type="http://schemas.openxmlformats.org/officeDocument/2006/relationships/slideLayout" Target="../slideLayouts/slideLayout181.xml"/><Relationship Id="rId185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80" Type="http://schemas.openxmlformats.org/officeDocument/2006/relationships/slideLayout" Target="../slideLayouts/slideLayout192.xml"/><Relationship Id="rId210" Type="http://schemas.openxmlformats.org/officeDocument/2006/relationships/slideLayout" Target="../slideLayouts/slideLayout222.xml"/><Relationship Id="rId215" Type="http://schemas.openxmlformats.org/officeDocument/2006/relationships/slideLayout" Target="../slideLayouts/slideLayout227.xml"/><Relationship Id="rId236" Type="http://schemas.openxmlformats.org/officeDocument/2006/relationships/slideLayout" Target="../slideLayouts/slideLayout248.xml"/><Relationship Id="rId257" Type="http://schemas.openxmlformats.org/officeDocument/2006/relationships/slideLayout" Target="../slideLayouts/slideLayout269.xml"/><Relationship Id="rId26" Type="http://schemas.openxmlformats.org/officeDocument/2006/relationships/slideLayout" Target="../slideLayouts/slideLayout38.xml"/><Relationship Id="rId231" Type="http://schemas.openxmlformats.org/officeDocument/2006/relationships/slideLayout" Target="../slideLayouts/slideLayout243.xml"/><Relationship Id="rId252" Type="http://schemas.openxmlformats.org/officeDocument/2006/relationships/slideLayout" Target="../slideLayouts/slideLayout264.xml"/><Relationship Id="rId47" Type="http://schemas.openxmlformats.org/officeDocument/2006/relationships/slideLayout" Target="../slideLayouts/slideLayout59.xml"/><Relationship Id="rId68" Type="http://schemas.openxmlformats.org/officeDocument/2006/relationships/slideLayout" Target="../slideLayouts/slideLayout80.xml"/><Relationship Id="rId89" Type="http://schemas.openxmlformats.org/officeDocument/2006/relationships/slideLayout" Target="../slideLayouts/slideLayout101.xml"/><Relationship Id="rId112" Type="http://schemas.openxmlformats.org/officeDocument/2006/relationships/slideLayout" Target="../slideLayouts/slideLayout124.xml"/><Relationship Id="rId133" Type="http://schemas.openxmlformats.org/officeDocument/2006/relationships/slideLayout" Target="../slideLayouts/slideLayout145.xml"/><Relationship Id="rId154" Type="http://schemas.openxmlformats.org/officeDocument/2006/relationships/slideLayout" Target="../slideLayouts/slideLayout166.xml"/><Relationship Id="rId175" Type="http://schemas.openxmlformats.org/officeDocument/2006/relationships/slideLayout" Target="../slideLayouts/slideLayout187.xml"/><Relationship Id="rId196" Type="http://schemas.openxmlformats.org/officeDocument/2006/relationships/slideLayout" Target="../slideLayouts/slideLayout208.xml"/><Relationship Id="rId200" Type="http://schemas.openxmlformats.org/officeDocument/2006/relationships/slideLayout" Target="../slideLayouts/slideLayout212.xml"/><Relationship Id="rId16" Type="http://schemas.openxmlformats.org/officeDocument/2006/relationships/slideLayout" Target="../slideLayouts/slideLayout28.xml"/><Relationship Id="rId221" Type="http://schemas.openxmlformats.org/officeDocument/2006/relationships/slideLayout" Target="../slideLayouts/slideLayout233.xml"/><Relationship Id="rId242" Type="http://schemas.openxmlformats.org/officeDocument/2006/relationships/slideLayout" Target="../slideLayouts/slideLayout254.xml"/><Relationship Id="rId263" Type="http://schemas.openxmlformats.org/officeDocument/2006/relationships/slideLayout" Target="../slideLayouts/slideLayout275.xml"/><Relationship Id="rId37" Type="http://schemas.openxmlformats.org/officeDocument/2006/relationships/slideLayout" Target="../slideLayouts/slideLayout49.xml"/><Relationship Id="rId58" Type="http://schemas.openxmlformats.org/officeDocument/2006/relationships/slideLayout" Target="../slideLayouts/slideLayout70.xml"/><Relationship Id="rId79" Type="http://schemas.openxmlformats.org/officeDocument/2006/relationships/slideLayout" Target="../slideLayouts/slideLayout91.xml"/><Relationship Id="rId102" Type="http://schemas.openxmlformats.org/officeDocument/2006/relationships/slideLayout" Target="../slideLayouts/slideLayout114.xml"/><Relationship Id="rId123" Type="http://schemas.openxmlformats.org/officeDocument/2006/relationships/slideLayout" Target="../slideLayouts/slideLayout135.xml"/><Relationship Id="rId144" Type="http://schemas.openxmlformats.org/officeDocument/2006/relationships/slideLayout" Target="../slideLayouts/slideLayout156.xml"/><Relationship Id="rId90" Type="http://schemas.openxmlformats.org/officeDocument/2006/relationships/slideLayout" Target="../slideLayouts/slideLayout102.xml"/><Relationship Id="rId165" Type="http://schemas.openxmlformats.org/officeDocument/2006/relationships/slideLayout" Target="../slideLayouts/slideLayout177.xml"/><Relationship Id="rId186" Type="http://schemas.openxmlformats.org/officeDocument/2006/relationships/slideLayout" Target="../slideLayouts/slideLayout198.xml"/><Relationship Id="rId211" Type="http://schemas.openxmlformats.org/officeDocument/2006/relationships/slideLayout" Target="../slideLayouts/slideLayout223.xml"/><Relationship Id="rId232" Type="http://schemas.openxmlformats.org/officeDocument/2006/relationships/slideLayout" Target="../slideLayouts/slideLayout244.xml"/><Relationship Id="rId253" Type="http://schemas.openxmlformats.org/officeDocument/2006/relationships/slideLayout" Target="../slideLayouts/slideLayout265.xml"/><Relationship Id="rId27" Type="http://schemas.openxmlformats.org/officeDocument/2006/relationships/slideLayout" Target="../slideLayouts/slideLayout39.xml"/><Relationship Id="rId48" Type="http://schemas.openxmlformats.org/officeDocument/2006/relationships/slideLayout" Target="../slideLayouts/slideLayout60.xml"/><Relationship Id="rId69" Type="http://schemas.openxmlformats.org/officeDocument/2006/relationships/slideLayout" Target="../slideLayouts/slideLayout81.xml"/><Relationship Id="rId113" Type="http://schemas.openxmlformats.org/officeDocument/2006/relationships/slideLayout" Target="../slideLayouts/slideLayout125.xml"/><Relationship Id="rId134" Type="http://schemas.openxmlformats.org/officeDocument/2006/relationships/slideLayout" Target="../slideLayouts/slideLayout146.xml"/><Relationship Id="rId80" Type="http://schemas.openxmlformats.org/officeDocument/2006/relationships/slideLayout" Target="../slideLayouts/slideLayout92.xml"/><Relationship Id="rId155" Type="http://schemas.openxmlformats.org/officeDocument/2006/relationships/slideLayout" Target="../slideLayouts/slideLayout167.xml"/><Relationship Id="rId176" Type="http://schemas.openxmlformats.org/officeDocument/2006/relationships/slideLayout" Target="../slideLayouts/slideLayout188.xml"/><Relationship Id="rId197" Type="http://schemas.openxmlformats.org/officeDocument/2006/relationships/slideLayout" Target="../slideLayouts/slideLayout209.xml"/><Relationship Id="rId201" Type="http://schemas.openxmlformats.org/officeDocument/2006/relationships/slideLayout" Target="../slideLayouts/slideLayout213.xml"/><Relationship Id="rId222" Type="http://schemas.openxmlformats.org/officeDocument/2006/relationships/slideLayout" Target="../slideLayouts/slideLayout234.xml"/><Relationship Id="rId243" Type="http://schemas.openxmlformats.org/officeDocument/2006/relationships/slideLayout" Target="../slideLayouts/slideLayout255.xml"/><Relationship Id="rId264" Type="http://schemas.openxmlformats.org/officeDocument/2006/relationships/slideLayout" Target="../slideLayouts/slideLayout276.xml"/><Relationship Id="rId17" Type="http://schemas.openxmlformats.org/officeDocument/2006/relationships/slideLayout" Target="../slideLayouts/slideLayout29.xml"/><Relationship Id="rId38" Type="http://schemas.openxmlformats.org/officeDocument/2006/relationships/slideLayout" Target="../slideLayouts/slideLayout50.xml"/><Relationship Id="rId59" Type="http://schemas.openxmlformats.org/officeDocument/2006/relationships/slideLayout" Target="../slideLayouts/slideLayout71.xml"/><Relationship Id="rId103" Type="http://schemas.openxmlformats.org/officeDocument/2006/relationships/slideLayout" Target="../slideLayouts/slideLayout115.xml"/><Relationship Id="rId124" Type="http://schemas.openxmlformats.org/officeDocument/2006/relationships/slideLayout" Target="../slideLayouts/slideLayout136.xml"/><Relationship Id="rId70" Type="http://schemas.openxmlformats.org/officeDocument/2006/relationships/slideLayout" Target="../slideLayouts/slideLayout82.xml"/><Relationship Id="rId91" Type="http://schemas.openxmlformats.org/officeDocument/2006/relationships/slideLayout" Target="../slideLayouts/slideLayout103.xml"/><Relationship Id="rId145" Type="http://schemas.openxmlformats.org/officeDocument/2006/relationships/slideLayout" Target="../slideLayouts/slideLayout157.xml"/><Relationship Id="rId166" Type="http://schemas.openxmlformats.org/officeDocument/2006/relationships/slideLayout" Target="../slideLayouts/slideLayout178.xml"/><Relationship Id="rId187" Type="http://schemas.openxmlformats.org/officeDocument/2006/relationships/slideLayout" Target="../slideLayouts/slideLayout199.xml"/><Relationship Id="rId1" Type="http://schemas.openxmlformats.org/officeDocument/2006/relationships/slideLayout" Target="../slideLayouts/slideLayout13.xml"/><Relationship Id="rId212" Type="http://schemas.openxmlformats.org/officeDocument/2006/relationships/slideLayout" Target="../slideLayouts/slideLayout224.xml"/><Relationship Id="rId233" Type="http://schemas.openxmlformats.org/officeDocument/2006/relationships/slideLayout" Target="../slideLayouts/slideLayout245.xml"/><Relationship Id="rId254" Type="http://schemas.openxmlformats.org/officeDocument/2006/relationships/slideLayout" Target="../slideLayouts/slideLayout2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B094B-1E3C-4E84-9E45-450BAD9793A6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2A0D5-99C6-4A68-BC6C-8EB17181D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2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93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00817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7" r:id="rId67"/>
    <p:sldLayoutId id="2147483728" r:id="rId68"/>
    <p:sldLayoutId id="2147483729" r:id="rId69"/>
    <p:sldLayoutId id="2147483730" r:id="rId70"/>
    <p:sldLayoutId id="2147483731" r:id="rId71"/>
    <p:sldLayoutId id="2147483732" r:id="rId72"/>
    <p:sldLayoutId id="2147483733" r:id="rId73"/>
    <p:sldLayoutId id="2147483734" r:id="rId74"/>
    <p:sldLayoutId id="2147483735" r:id="rId75"/>
    <p:sldLayoutId id="2147483736" r:id="rId76"/>
    <p:sldLayoutId id="2147483737" r:id="rId77"/>
    <p:sldLayoutId id="2147483738" r:id="rId78"/>
    <p:sldLayoutId id="2147483739" r:id="rId79"/>
    <p:sldLayoutId id="2147483740" r:id="rId80"/>
    <p:sldLayoutId id="2147483741" r:id="rId81"/>
    <p:sldLayoutId id="2147483742" r:id="rId82"/>
    <p:sldLayoutId id="2147483743" r:id="rId83"/>
    <p:sldLayoutId id="2147483744" r:id="rId84"/>
    <p:sldLayoutId id="2147483745" r:id="rId85"/>
    <p:sldLayoutId id="2147483746" r:id="rId86"/>
    <p:sldLayoutId id="2147483747" r:id="rId87"/>
    <p:sldLayoutId id="2147483748" r:id="rId88"/>
    <p:sldLayoutId id="2147483749" r:id="rId89"/>
    <p:sldLayoutId id="2147483750" r:id="rId90"/>
    <p:sldLayoutId id="2147483751" r:id="rId91"/>
    <p:sldLayoutId id="2147483752" r:id="rId92"/>
    <p:sldLayoutId id="2147483753" r:id="rId93"/>
    <p:sldLayoutId id="2147483754" r:id="rId94"/>
    <p:sldLayoutId id="2147483756" r:id="rId95"/>
    <p:sldLayoutId id="2147483757" r:id="rId96"/>
    <p:sldLayoutId id="2147483758" r:id="rId97"/>
    <p:sldLayoutId id="2147483759" r:id="rId98"/>
    <p:sldLayoutId id="2147483760" r:id="rId99"/>
    <p:sldLayoutId id="2147483761" r:id="rId100"/>
    <p:sldLayoutId id="2147483762" r:id="rId101"/>
    <p:sldLayoutId id="2147483763" r:id="rId102"/>
    <p:sldLayoutId id="2147483764" r:id="rId103"/>
    <p:sldLayoutId id="2147483765" r:id="rId104"/>
    <p:sldLayoutId id="2147483766" r:id="rId105"/>
    <p:sldLayoutId id="2147483767" r:id="rId106"/>
    <p:sldLayoutId id="2147483768" r:id="rId107"/>
    <p:sldLayoutId id="2147483769" r:id="rId108"/>
    <p:sldLayoutId id="2147483770" r:id="rId109"/>
    <p:sldLayoutId id="2147483771" r:id="rId110"/>
    <p:sldLayoutId id="2147483772" r:id="rId111"/>
    <p:sldLayoutId id="2147483773" r:id="rId112"/>
    <p:sldLayoutId id="2147483774" r:id="rId113"/>
    <p:sldLayoutId id="2147483775" r:id="rId114"/>
    <p:sldLayoutId id="2147483776" r:id="rId115"/>
    <p:sldLayoutId id="2147483777" r:id="rId116"/>
    <p:sldLayoutId id="2147483778" r:id="rId117"/>
    <p:sldLayoutId id="2147483779" r:id="rId118"/>
    <p:sldLayoutId id="2147483780" r:id="rId119"/>
    <p:sldLayoutId id="2147483781" r:id="rId120"/>
    <p:sldLayoutId id="2147483782" r:id="rId121"/>
    <p:sldLayoutId id="2147483783" r:id="rId122"/>
    <p:sldLayoutId id="2147483784" r:id="rId123"/>
    <p:sldLayoutId id="2147483785" r:id="rId124"/>
    <p:sldLayoutId id="2147483786" r:id="rId125"/>
    <p:sldLayoutId id="2147483787" r:id="rId126"/>
    <p:sldLayoutId id="2147483788" r:id="rId127"/>
    <p:sldLayoutId id="2147483789" r:id="rId128"/>
    <p:sldLayoutId id="2147483790" r:id="rId129"/>
    <p:sldLayoutId id="2147483791" r:id="rId130"/>
    <p:sldLayoutId id="2147483792" r:id="rId131"/>
    <p:sldLayoutId id="2147483793" r:id="rId132"/>
    <p:sldLayoutId id="2147483794" r:id="rId133"/>
    <p:sldLayoutId id="2147483795" r:id="rId134"/>
    <p:sldLayoutId id="2147483796" r:id="rId135"/>
    <p:sldLayoutId id="2147483797" r:id="rId136"/>
    <p:sldLayoutId id="2147483798" r:id="rId137"/>
    <p:sldLayoutId id="2147483799" r:id="rId138"/>
    <p:sldLayoutId id="2147483800" r:id="rId139"/>
    <p:sldLayoutId id="2147483801" r:id="rId140"/>
    <p:sldLayoutId id="2147483802" r:id="rId141"/>
    <p:sldLayoutId id="2147483803" r:id="rId142"/>
    <p:sldLayoutId id="2147483804" r:id="rId143"/>
    <p:sldLayoutId id="2147483805" r:id="rId144"/>
    <p:sldLayoutId id="2147483806" r:id="rId145"/>
    <p:sldLayoutId id="2147483807" r:id="rId146"/>
    <p:sldLayoutId id="2147483808" r:id="rId147"/>
    <p:sldLayoutId id="2147483809" r:id="rId148"/>
    <p:sldLayoutId id="2147483810" r:id="rId149"/>
    <p:sldLayoutId id="2147483811" r:id="rId150"/>
    <p:sldLayoutId id="2147483812" r:id="rId151"/>
    <p:sldLayoutId id="2147483813" r:id="rId152"/>
    <p:sldLayoutId id="2147483814" r:id="rId153"/>
    <p:sldLayoutId id="2147483815" r:id="rId154"/>
    <p:sldLayoutId id="2147483816" r:id="rId155"/>
    <p:sldLayoutId id="2147483817" r:id="rId156"/>
    <p:sldLayoutId id="2147483818" r:id="rId157"/>
    <p:sldLayoutId id="2147483819" r:id="rId158"/>
    <p:sldLayoutId id="2147483820" r:id="rId159"/>
    <p:sldLayoutId id="2147483821" r:id="rId160"/>
    <p:sldLayoutId id="2147483822" r:id="rId161"/>
    <p:sldLayoutId id="2147483823" r:id="rId162"/>
    <p:sldLayoutId id="2147483824" r:id="rId163"/>
    <p:sldLayoutId id="2147483825" r:id="rId164"/>
    <p:sldLayoutId id="2147483826" r:id="rId165"/>
    <p:sldLayoutId id="2147483827" r:id="rId166"/>
    <p:sldLayoutId id="2147483828" r:id="rId167"/>
    <p:sldLayoutId id="2147483829" r:id="rId168"/>
    <p:sldLayoutId id="2147483830" r:id="rId169"/>
    <p:sldLayoutId id="2147483831" r:id="rId170"/>
    <p:sldLayoutId id="2147483832" r:id="rId171"/>
    <p:sldLayoutId id="2147483833" r:id="rId172"/>
    <p:sldLayoutId id="2147483834" r:id="rId173"/>
    <p:sldLayoutId id="2147483835" r:id="rId174"/>
    <p:sldLayoutId id="2147483836" r:id="rId175"/>
    <p:sldLayoutId id="2147483837" r:id="rId176"/>
    <p:sldLayoutId id="2147483838" r:id="rId177"/>
    <p:sldLayoutId id="2147483839" r:id="rId178"/>
    <p:sldLayoutId id="2147483840" r:id="rId179"/>
    <p:sldLayoutId id="2147483841" r:id="rId180"/>
    <p:sldLayoutId id="2147483842" r:id="rId181"/>
    <p:sldLayoutId id="2147483843" r:id="rId182"/>
    <p:sldLayoutId id="2147483844" r:id="rId183"/>
    <p:sldLayoutId id="2147483845" r:id="rId184"/>
    <p:sldLayoutId id="2147483846" r:id="rId185"/>
    <p:sldLayoutId id="2147483847" r:id="rId186"/>
    <p:sldLayoutId id="2147483848" r:id="rId187"/>
    <p:sldLayoutId id="2147483849" r:id="rId188"/>
    <p:sldLayoutId id="2147483850" r:id="rId189"/>
    <p:sldLayoutId id="2147483851" r:id="rId190"/>
    <p:sldLayoutId id="2147483852" r:id="rId191"/>
    <p:sldLayoutId id="2147483853" r:id="rId192"/>
    <p:sldLayoutId id="2147483854" r:id="rId193"/>
    <p:sldLayoutId id="2147483857" r:id="rId194"/>
    <p:sldLayoutId id="2147483858" r:id="rId195"/>
    <p:sldLayoutId id="2147483859" r:id="rId196"/>
    <p:sldLayoutId id="2147483860" r:id="rId197"/>
    <p:sldLayoutId id="2147483861" r:id="rId198"/>
    <p:sldLayoutId id="2147483863" r:id="rId199"/>
    <p:sldLayoutId id="2147483864" r:id="rId200"/>
    <p:sldLayoutId id="2147483865" r:id="rId201"/>
    <p:sldLayoutId id="2147483866" r:id="rId202"/>
    <p:sldLayoutId id="2147483867" r:id="rId203"/>
    <p:sldLayoutId id="2147483868" r:id="rId204"/>
    <p:sldLayoutId id="2147483869" r:id="rId205"/>
    <p:sldLayoutId id="2147483870" r:id="rId206"/>
    <p:sldLayoutId id="2147483871" r:id="rId207"/>
    <p:sldLayoutId id="2147483872" r:id="rId208"/>
    <p:sldLayoutId id="2147483873" r:id="rId209"/>
    <p:sldLayoutId id="2147483874" r:id="rId210"/>
    <p:sldLayoutId id="2147483875" r:id="rId211"/>
    <p:sldLayoutId id="2147483876" r:id="rId212"/>
    <p:sldLayoutId id="2147483877" r:id="rId213"/>
    <p:sldLayoutId id="2147483878" r:id="rId214"/>
    <p:sldLayoutId id="2147483879" r:id="rId215"/>
    <p:sldLayoutId id="2147483880" r:id="rId216"/>
    <p:sldLayoutId id="2147483881" r:id="rId217"/>
    <p:sldLayoutId id="2147483882" r:id="rId218"/>
    <p:sldLayoutId id="2147483883" r:id="rId219"/>
    <p:sldLayoutId id="2147483884" r:id="rId220"/>
    <p:sldLayoutId id="2147483885" r:id="rId221"/>
    <p:sldLayoutId id="2147483886" r:id="rId222"/>
    <p:sldLayoutId id="2147483887" r:id="rId223"/>
    <p:sldLayoutId id="2147483888" r:id="rId224"/>
    <p:sldLayoutId id="2147483889" r:id="rId225"/>
    <p:sldLayoutId id="2147483890" r:id="rId226"/>
    <p:sldLayoutId id="2147483891" r:id="rId227"/>
    <p:sldLayoutId id="2147483892" r:id="rId228"/>
    <p:sldLayoutId id="2147483893" r:id="rId229"/>
    <p:sldLayoutId id="2147483894" r:id="rId230"/>
    <p:sldLayoutId id="2147483895" r:id="rId231"/>
    <p:sldLayoutId id="2147483896" r:id="rId232"/>
    <p:sldLayoutId id="2147483897" r:id="rId233"/>
    <p:sldLayoutId id="2147483898" r:id="rId234"/>
    <p:sldLayoutId id="2147483899" r:id="rId235"/>
    <p:sldLayoutId id="2147483900" r:id="rId236"/>
    <p:sldLayoutId id="2147483901" r:id="rId237"/>
    <p:sldLayoutId id="2147483902" r:id="rId238"/>
    <p:sldLayoutId id="2147483903" r:id="rId239"/>
    <p:sldLayoutId id="2147483904" r:id="rId240"/>
    <p:sldLayoutId id="2147483905" r:id="rId241"/>
    <p:sldLayoutId id="2147483906" r:id="rId242"/>
    <p:sldLayoutId id="2147483907" r:id="rId243"/>
    <p:sldLayoutId id="2147483908" r:id="rId244"/>
    <p:sldLayoutId id="2147483909" r:id="rId245"/>
    <p:sldLayoutId id="2147483910" r:id="rId246"/>
    <p:sldLayoutId id="2147483911" r:id="rId247"/>
    <p:sldLayoutId id="2147483912" r:id="rId248"/>
    <p:sldLayoutId id="2147483913" r:id="rId249"/>
    <p:sldLayoutId id="2147483914" r:id="rId250"/>
    <p:sldLayoutId id="2147483915" r:id="rId251"/>
    <p:sldLayoutId id="2147483916" r:id="rId252"/>
    <p:sldLayoutId id="2147483917" r:id="rId253"/>
    <p:sldLayoutId id="2147483918" r:id="rId254"/>
    <p:sldLayoutId id="2147483919" r:id="rId255"/>
    <p:sldLayoutId id="2147483920" r:id="rId256"/>
    <p:sldLayoutId id="2147483921" r:id="rId257"/>
    <p:sldLayoutId id="2147483922" r:id="rId258"/>
    <p:sldLayoutId id="2147483923" r:id="rId259"/>
    <p:sldLayoutId id="2147483924" r:id="rId260"/>
    <p:sldLayoutId id="2147483925" r:id="rId261"/>
    <p:sldLayoutId id="2147483926" r:id="rId262"/>
    <p:sldLayoutId id="2147483927" r:id="rId263"/>
    <p:sldLayoutId id="2147483928" r:id="rId264"/>
    <p:sldLayoutId id="2147483930" r:id="rId265"/>
    <p:sldLayoutId id="2147483931" r:id="rId266"/>
    <p:sldLayoutId id="2147483932" r:id="rId26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6">
          <p15:clr>
            <a:srgbClr val="000000"/>
          </p15:clr>
        </p15:guide>
        <p15:guide id="2" orient="horz" pos="3974">
          <p15:clr>
            <a:srgbClr val="000000"/>
          </p15:clr>
        </p15:guide>
        <p15:guide id="3" orient="horz" pos="2160">
          <p15:clr>
            <a:srgbClr val="000000"/>
          </p15:clr>
        </p15:guide>
        <p15:guide id="4" pos="3840">
          <p15:clr>
            <a:srgbClr val="000000"/>
          </p15:clr>
        </p15:guide>
        <p15:guide id="5" pos="211">
          <p15:clr>
            <a:srgbClr val="000000"/>
          </p15:clr>
        </p15:guide>
        <p15:guide id="6" pos="7469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C9E730-F964-4C4B-A1EF-AD7B3E38A301}"/>
              </a:ext>
            </a:extLst>
          </p:cNvPr>
          <p:cNvSpPr/>
          <p:nvPr/>
        </p:nvSpPr>
        <p:spPr>
          <a:xfrm>
            <a:off x="-16329" y="-90935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0">
                <a:schemeClr val="accent1"/>
              </a:gs>
            </a:gsLst>
            <a:lin ang="162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1800" b="0" i="0" u="none" strike="noStrike" kern="1200" cap="none" spc="0" normalizeH="0" baseline="0" noProof="0" dirty="0">
                <a:ln>
                  <a:noFill/>
                </a:ln>
                <a:solidFill>
                  <a:srgbClr val="012169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6+++++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8796EE-A06B-460B-AA0C-C8B6C686AB27}"/>
              </a:ext>
            </a:extLst>
          </p:cNvPr>
          <p:cNvSpPr/>
          <p:nvPr/>
        </p:nvSpPr>
        <p:spPr>
          <a:xfrm>
            <a:off x="615050" y="933841"/>
            <a:ext cx="10972798" cy="54308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2D7909-738A-44C9-BC28-8609EFD38B0A}"/>
              </a:ext>
            </a:extLst>
          </p:cNvPr>
          <p:cNvSpPr txBox="1"/>
          <p:nvPr/>
        </p:nvSpPr>
        <p:spPr>
          <a:xfrm>
            <a:off x="622076" y="3112451"/>
            <a:ext cx="109898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MY" sz="5400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 of </a:t>
            </a:r>
            <a:r>
              <a:rPr kumimoji="0" lang="en-MY" sz="5400" b="1" i="1" u="none" strike="noStrike" kern="1200" cap="none" spc="0" normalizeH="0" baseline="0" noProof="0" dirty="0">
                <a:ln>
                  <a:noFill/>
                </a:ln>
                <a:solidFill>
                  <a:srgbClr val="01216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Candida auris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5400" b="1" i="0" u="none" strike="noStrike" kern="1200" cap="none" spc="0" normalizeH="0" baseline="0" noProof="0" dirty="0">
                <a:ln>
                  <a:noFill/>
                </a:ln>
                <a:solidFill>
                  <a:srgbClr val="01216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 Missouri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0FB821F-F3CC-4636-8DAC-DC7A3795EFA2}"/>
              </a:ext>
            </a:extLst>
          </p:cNvPr>
          <p:cNvCxnSpPr>
            <a:cxnSpLocks/>
          </p:cNvCxnSpPr>
          <p:nvPr/>
        </p:nvCxnSpPr>
        <p:spPr>
          <a:xfrm>
            <a:off x="2460171" y="4988849"/>
            <a:ext cx="7239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12" y="-335080"/>
            <a:ext cx="3587965" cy="358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478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/>
        </p:nvSpPr>
        <p:spPr>
          <a:xfrm>
            <a:off x="744249" y="521358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 Based Precautions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3"/>
          <p:cNvSpPr txBox="1"/>
          <p:nvPr/>
        </p:nvSpPr>
        <p:spPr>
          <a:xfrm>
            <a:off x="938213" y="1562676"/>
            <a:ext cx="10515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213" y="1974400"/>
            <a:ext cx="5632026" cy="296836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18450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344" t="1884" r="1"/>
          <a:stretch/>
        </p:blipFill>
        <p:spPr>
          <a:xfrm>
            <a:off x="8734284" y="1747342"/>
            <a:ext cx="3071927" cy="39363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926"/>
          <a:stretch/>
        </p:blipFill>
        <p:spPr>
          <a:xfrm>
            <a:off x="288868" y="1736487"/>
            <a:ext cx="2950911" cy="389511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B7F02ED-CA1E-47C6-B393-B93733F76B8B}"/>
              </a:ext>
            </a:extLst>
          </p:cNvPr>
          <p:cNvSpPr/>
          <p:nvPr/>
        </p:nvSpPr>
        <p:spPr>
          <a:xfrm>
            <a:off x="3411328" y="2295985"/>
            <a:ext cx="2438400" cy="33356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Gown and Glove Use with High Contact activities (face covering if expecting splash)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with Positive Patient </a:t>
            </a:r>
            <a:r>
              <a:rPr lang="en-MY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Risk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USED IN LTCF/SNF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not require room restriction/ Patient is allowed to have Roommate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: Top Corners Rounded 113">
            <a:extLst>
              <a:ext uri="{FF2B5EF4-FFF2-40B4-BE49-F238E27FC236}">
                <a16:creationId xmlns:a16="http://schemas.microsoft.com/office/drawing/2014/main" id="{5B858BE1-9BB6-4A41-80DA-EE467E55A405}"/>
              </a:ext>
            </a:extLst>
          </p:cNvPr>
          <p:cNvSpPr/>
          <p:nvPr/>
        </p:nvSpPr>
        <p:spPr>
          <a:xfrm>
            <a:off x="3411328" y="1736487"/>
            <a:ext cx="2438400" cy="573608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Enhanced Barrier Precautions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5EB7C54-FB97-4E7D-B9B9-2E6E5DDE4957}"/>
              </a:ext>
            </a:extLst>
          </p:cNvPr>
          <p:cNvSpPr/>
          <p:nvPr/>
        </p:nvSpPr>
        <p:spPr>
          <a:xfrm>
            <a:off x="6072806" y="2297981"/>
            <a:ext cx="2438400" cy="3282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Gown and Glove use with every room/ patient area entry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with positive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in hospitals and dialysis </a:t>
            </a:r>
            <a:r>
              <a:rPr lang="en-MY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centers</a:t>
            </a:r>
            <a:endParaRPr lang="en-MY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room restriction, no roommates, some facilities may restrict visitors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: Top Corners Rounded 30">
            <a:extLst>
              <a:ext uri="{FF2B5EF4-FFF2-40B4-BE49-F238E27FC236}">
                <a16:creationId xmlns:a16="http://schemas.microsoft.com/office/drawing/2014/main" id="{B01A0E02-14A4-447E-A894-64024FE21F31}"/>
              </a:ext>
            </a:extLst>
          </p:cNvPr>
          <p:cNvSpPr/>
          <p:nvPr/>
        </p:nvSpPr>
        <p:spPr>
          <a:xfrm>
            <a:off x="6072806" y="1748800"/>
            <a:ext cx="2438400" cy="573608"/>
          </a:xfrm>
          <a:prstGeom prst="round2Same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Precautions</a:t>
            </a:r>
          </a:p>
        </p:txBody>
      </p:sp>
    </p:spTree>
    <p:extLst>
      <p:ext uri="{BB962C8B-B14F-4D97-AF65-F5344CB8AC3E}">
        <p14:creationId xmlns:p14="http://schemas.microsoft.com/office/powerpoint/2010/main" val="4001850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38213" y="792227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Cleaning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938213" y="1605068"/>
            <a:ext cx="10515599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all areas are being cleaned routinely, including high touch surfaces (bed rails, doorknobs, sinks, toilets, computers, etc.) </a:t>
            </a:r>
            <a:r>
              <a:rPr lang="en-US" sz="2600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effective disinfectant.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labels/ with manufacturers on disinfectants for kill claims and contact times. </a:t>
            </a:r>
            <a:r>
              <a:rPr lang="en-US" sz="2600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double check!!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i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auris </a:t>
            </a: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somewhat limited on effective disinfectants.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EPA List P.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04837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565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38212" y="972748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Detection of Candida auris (</a:t>
            </a:r>
            <a:r>
              <a:rPr lang="en-US" b="1" i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auris) </a:t>
            </a: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Missouri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938211" y="2087922"/>
            <a:ext cx="105155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Identified in late 2020 in an Acute Care Hospital.</a:t>
            </a:r>
          </a:p>
          <a:p>
            <a:pPr fontAlgn="base"/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had previous health care in Washington DC area, a known high incidence area.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Screening was conducted at that time, no additional cases identified.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04837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59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734" y="728004"/>
            <a:ext cx="10658529" cy="793531"/>
          </a:xfrm>
        </p:spPr>
        <p:txBody>
          <a:bodyPr>
            <a:normAutofit/>
          </a:bodyPr>
          <a:lstStyle/>
          <a:p>
            <a:pPr lvl="0" algn="ctr">
              <a:defRPr/>
            </a:pPr>
            <a:r>
              <a:rPr lang="en-US" sz="3600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Identified Missouri Transmission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E0FCB-303E-E936-DFEA-4FF044729B50}"/>
              </a:ext>
            </a:extLst>
          </p:cNvPr>
          <p:cNvSpPr txBox="1"/>
          <p:nvPr/>
        </p:nvSpPr>
        <p:spPr>
          <a:xfrm>
            <a:off x="766734" y="2025908"/>
            <a:ext cx="105155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October 2023, a patient in a Long-Term Care Facility tested positive on colonization screening.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had no history of health care outside of Missouri or known travel history.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Colonization screening was conducted based on previous detection of another multi-drug resistant organism (MDRO).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25EA05-8C6A-4A9F-C74D-977C1CADCD34}"/>
              </a:ext>
            </a:extLst>
          </p:cNvPr>
          <p:cNvSpPr/>
          <p:nvPr/>
        </p:nvSpPr>
        <p:spPr>
          <a:xfrm rot="16200000">
            <a:off x="5938839" y="604837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055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734" y="457200"/>
            <a:ext cx="10658529" cy="793531"/>
          </a:xfrm>
        </p:spPr>
        <p:txBody>
          <a:bodyPr>
            <a:normAutofit/>
          </a:bodyPr>
          <a:lstStyle/>
          <a:p>
            <a:pPr lvl="0" algn="ctr">
              <a:defRPr/>
            </a:pPr>
            <a:r>
              <a:rPr lang="en-US" sz="3600" b="1" i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auris </a:t>
            </a:r>
            <a:r>
              <a:rPr lang="en-US" sz="3600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Missouri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E0FCB-303E-E936-DFEA-4FF044729B50}"/>
              </a:ext>
            </a:extLst>
          </p:cNvPr>
          <p:cNvSpPr txBox="1"/>
          <p:nvPr/>
        </p:nvSpPr>
        <p:spPr>
          <a:xfrm>
            <a:off x="838198" y="1508029"/>
            <a:ext cx="10515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October 2023 there have been 8 patients identified in Missouri health care facilities.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25EA05-8C6A-4A9F-C74D-977C1CADCD34}"/>
              </a:ext>
            </a:extLst>
          </p:cNvPr>
          <p:cNvSpPr/>
          <p:nvPr/>
        </p:nvSpPr>
        <p:spPr>
          <a:xfrm rot="16200000">
            <a:off x="5938839" y="604837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6279874"/>
              </p:ext>
            </p:extLst>
          </p:nvPr>
        </p:nvGraphicFramePr>
        <p:xfrm>
          <a:off x="3930232" y="2719434"/>
          <a:ext cx="7423565" cy="3681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5DAEB8A-39F9-E752-89D8-4471F88E502B}"/>
              </a:ext>
            </a:extLst>
          </p:cNvPr>
          <p:cNvSpPr txBox="1"/>
          <p:nvPr/>
        </p:nvSpPr>
        <p:spPr>
          <a:xfrm>
            <a:off x="832104" y="3347876"/>
            <a:ext cx="28254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*23 Q4 Data as of 12/13/2023</a:t>
            </a:r>
          </a:p>
          <a:p>
            <a:endParaRPr lang="en-US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counts do not include </a:t>
            </a:r>
            <a:r>
              <a:rPr lang="en-US" i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auris </a:t>
            </a:r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 patient that were identified in other states that may have received health care in Missouri</a:t>
            </a:r>
          </a:p>
        </p:txBody>
      </p:sp>
    </p:spTree>
    <p:extLst>
      <p:ext uri="{BB962C8B-B14F-4D97-AF65-F5344CB8AC3E}">
        <p14:creationId xmlns:p14="http://schemas.microsoft.com/office/powerpoint/2010/main" val="71063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38213" y="718336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i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auris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838200" y="1789807"/>
            <a:ext cx="105155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7 isolates from 6 patients that have been sequenced with Whole Genome Sequencing (WGS) have been identified as Clade IV.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 specimens have included blood, bile, wound, and axilla/groin.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 patients have been identified in multiple facility types including Acute Care Hospital and Long-Term Care Facilities.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18450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063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/>
        </p:nvSpPr>
        <p:spPr>
          <a:xfrm>
            <a:off x="938212" y="479553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1216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Patient Demographics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3"/>
          <p:cNvSpPr txBox="1"/>
          <p:nvPr/>
        </p:nvSpPr>
        <p:spPr>
          <a:xfrm>
            <a:off x="938213" y="1605068"/>
            <a:ext cx="10515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8188" y="1605067"/>
            <a:ext cx="10515599" cy="4773379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age ranges between 36 - 83 years, median age of 67 years.</a:t>
            </a:r>
          </a:p>
          <a:p>
            <a:endParaRPr lang="en-US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of 10 have known history of health care in high incidence areas.</a:t>
            </a:r>
          </a:p>
          <a:p>
            <a:endParaRPr lang="en-US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10 patients are identified as male.</a:t>
            </a:r>
          </a:p>
          <a:p>
            <a:endParaRPr lang="en-US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10 patients have history of multiple health care facilities in prior 12 months to detection. </a:t>
            </a:r>
          </a:p>
          <a:p>
            <a:endParaRPr lang="en-US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10 patients are considered high risk.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18450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227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38212" y="709192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Health Risk Factors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938213" y="1735302"/>
            <a:ext cx="1051559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of 10 have history of invasive medical devices.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of 10 patients are diagnosed with diabetes.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of 10 patients were receiving dialysis, both with known arteriovenous fistulas.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of 10 have known history of another MDRO.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of 10 of the patient have wounds.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18450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50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38213" y="718336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1176528" y="1605068"/>
            <a:ext cx="105155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identification of </a:t>
            </a:r>
            <a:r>
              <a:rPr lang="en-US" sz="2600" i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auris </a:t>
            </a: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been reported in other midwestern states, including Illinois.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Currently there is no single link between the 8 recently identified cases.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 is suspected to have occurred between roommates in a health care facility.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18450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4858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938213" y="792227"/>
            <a:ext cx="10315575" cy="886732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HAI/AR Response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938213" y="1605068"/>
            <a:ext cx="1051559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Screening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Screening is available to impacted facilities, even if patient is no longer at facility.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Screening is done using axilla / groin swabs.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 Control Assessment and Response (ICAR)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121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non-regulatory site visit designed to compare facility practices to CDC best practices with written feedback provided. 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121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2C537-D605-4AF6-B56A-2CB2EC87E5D1}"/>
              </a:ext>
            </a:extLst>
          </p:cNvPr>
          <p:cNvSpPr/>
          <p:nvPr/>
        </p:nvSpPr>
        <p:spPr>
          <a:xfrm rot="16200000">
            <a:off x="5938839" y="604837"/>
            <a:ext cx="314325" cy="12192000"/>
          </a:xfrm>
          <a:prstGeom prst="rect">
            <a:avLst/>
          </a:prstGeom>
          <a:gradFill flip="none" rotWithShape="1">
            <a:gsLst>
              <a:gs pos="0">
                <a:srgbClr val="012169"/>
              </a:gs>
              <a:gs pos="100000">
                <a:srgbClr val="008C95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0" cap="none" spc="0" normalizeH="0" baseline="0" noProof="0" dirty="0">
              <a:ln>
                <a:noFill/>
              </a:ln>
              <a:solidFill>
                <a:srgbClr val="01216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1942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Footer Pages">
  <a:themeElements>
    <a:clrScheme name="Custom 2">
      <a:dk1>
        <a:srgbClr val="FFFFFF"/>
      </a:dk1>
      <a:lt1>
        <a:srgbClr val="012169"/>
      </a:lt1>
      <a:dk2>
        <a:srgbClr val="FFFFFF"/>
      </a:dk2>
      <a:lt2>
        <a:srgbClr val="012169"/>
      </a:lt2>
      <a:accent1>
        <a:srgbClr val="E35205"/>
      </a:accent1>
      <a:accent2>
        <a:srgbClr val="008C95"/>
      </a:accent2>
      <a:accent3>
        <a:srgbClr val="F2A900"/>
      </a:accent3>
      <a:accent4>
        <a:srgbClr val="E35205"/>
      </a:accent4>
      <a:accent5>
        <a:srgbClr val="008C95"/>
      </a:accent5>
      <a:accent6>
        <a:srgbClr val="F2A900"/>
      </a:accent6>
      <a:hlink>
        <a:srgbClr val="64CCC9"/>
      </a:hlink>
      <a:folHlink>
        <a:srgbClr val="9EA2A2"/>
      </a:folHlink>
    </a:clrScheme>
    <a:fontScheme name="Custom 1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12356</TotalTime>
  <Words>625</Words>
  <Application>Microsoft Office PowerPoint</Application>
  <PresentationFormat>Widescreen</PresentationFormat>
  <Paragraphs>89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Montserrat</vt:lpstr>
      <vt:lpstr>Montserrat ExtraBold</vt:lpstr>
      <vt:lpstr>Office Theme</vt:lpstr>
      <vt:lpstr>No Footer Pages</vt:lpstr>
      <vt:lpstr>PowerPoint Presentation</vt:lpstr>
      <vt:lpstr>PowerPoint Presentation</vt:lpstr>
      <vt:lpstr>First Identified Missouri Transmission</vt:lpstr>
      <vt:lpstr>C. auris in Missouri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Brooklyn</dc:creator>
  <cp:lastModifiedBy>Kempker, Stacy</cp:lastModifiedBy>
  <cp:revision>43</cp:revision>
  <dcterms:created xsi:type="dcterms:W3CDTF">2023-10-20T19:57:04Z</dcterms:created>
  <dcterms:modified xsi:type="dcterms:W3CDTF">2023-12-14T17:39:30Z</dcterms:modified>
</cp:coreProperties>
</file>